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Seamus Heaney – The Tollund 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History, Violence, and the Bog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Seamus Heaney: Northern Irish poet (1939–2013)</a:t>
            </a:r>
          </a:p>
          <a:p>
            <a:r>
              <a:t>- Poem published in *Wintering Out* (1972)</a:t>
            </a:r>
          </a:p>
          <a:p>
            <a:r>
              <a:t>- Inspired by the real Tollund Man (found in a Danish bog in 1950)</a:t>
            </a:r>
          </a:p>
          <a:p>
            <a:r>
              <a:t>- Written during The Troubles in Northern Ireland</a:t>
            </a:r>
          </a:p>
          <a:p>
            <a:r>
              <a:t>- Bogs = historical memory + political metaphor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Overview of the Poem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Free verse, 3-part structure</a:t>
            </a:r>
          </a:p>
          <a:p>
            <a:r>
              <a:t>- Begins with personal, meditative tone</a:t>
            </a:r>
          </a:p>
          <a:p>
            <a:r>
              <a:t>- Ends with political reflection</a:t>
            </a:r>
          </a:p>
          <a:p>
            <a:r>
              <a:t>- Moves from pilgrimage to political commentary</a:t>
            </a:r>
          </a:p>
          <a:p>
            <a:r>
              <a:t>- Poem as moral and historical witness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Violence and Sacrifice: Ancient and modern deaths connected</a:t>
            </a:r>
          </a:p>
          <a:p>
            <a:r>
              <a:t>- Memory and Burial: Past is preserved in land and culture</a:t>
            </a:r>
          </a:p>
          <a:p>
            <a:r>
              <a:t>- Pilgrimage: Spiritual and moral journey</a:t>
            </a:r>
          </a:p>
          <a:p>
            <a:r>
              <a:t>- Nature and Ritual: The bog is both womb and grave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Language &amp; Imagery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"peat-brown head" = preserved history, reverence</a:t>
            </a:r>
          </a:p>
          <a:p>
            <a:r>
              <a:t>- "torc" and "fen" = ritual, earth, femininity</a:t>
            </a:r>
          </a:p>
          <a:p>
            <a:r>
              <a:t>- "man-killing parishes" = political resonance</a:t>
            </a:r>
          </a:p>
          <a:p>
            <a:r>
              <a:t>- Sensory, tactile imagery; reflective tone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Critical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Why is the Tollund Man portrayed like a saint or martyr?</a:t>
            </a:r>
          </a:p>
          <a:p>
            <a:r>
              <a:t>- What does the bog symbolize beyond death?</a:t>
            </a:r>
          </a:p>
          <a:p>
            <a:r>
              <a:t>- How does Heaney blur the line between past and present violence?</a:t>
            </a:r>
          </a:p>
          <a:p>
            <a:r>
              <a:t>- Is this poem hopeful or resigned?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Heaney uses historical metaphor to explore contemporary violence</a:t>
            </a:r>
          </a:p>
          <a:p>
            <a:r>
              <a:t>- The bog body is a symbol of sacrifice and unresolved memory</a:t>
            </a:r>
          </a:p>
          <a:p>
            <a:r>
              <a:t>- Poem balances reverence, horror, and political engagement</a:t>
            </a:r>
          </a:p>
          <a:p>
            <a:r>
              <a:t>- The past is always with us, in land, language, and blood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