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71" r:id="rId14"/>
    <p:sldId id="272"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767" autoAdjust="0"/>
  </p:normalViewPr>
  <p:slideViewPr>
    <p:cSldViewPr>
      <p:cViewPr>
        <p:scale>
          <a:sx n="86" d="100"/>
          <a:sy n="86" d="100"/>
        </p:scale>
        <p:origin x="-894" y="342"/>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B5401D7-8673-4E0B-B7BF-165618F3DBB7}" type="datetimeFigureOut">
              <a:rPr lang="en-US" smtClean="0"/>
              <a:pPr/>
              <a:t>4/8/2025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FF34745-F5BC-4E27-B8DC-66047462866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5401D7-8673-4E0B-B7BF-165618F3DBB7}"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B5401D7-8673-4E0B-B7BF-165618F3DBB7}"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34745-F5BC-4E27-B8DC-66047462866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5401D7-8673-4E0B-B7BF-165618F3DBB7}"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B5401D7-8673-4E0B-B7BF-165618F3DBB7}" type="datetimeFigureOut">
              <a:rPr lang="en-US" smtClean="0"/>
              <a:pPr/>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B5401D7-8673-4E0B-B7BF-165618F3DBB7}" type="datetimeFigureOut">
              <a:rPr lang="en-US" smtClean="0"/>
              <a:pPr/>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5401D7-8673-4E0B-B7BF-165618F3DBB7}" type="datetimeFigureOut">
              <a:rPr lang="en-US" smtClean="0"/>
              <a:pPr/>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5401D7-8673-4E0B-B7BF-165618F3DBB7}"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B5401D7-8673-4E0B-B7BF-165618F3DBB7}"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FF34745-F5BC-4E27-B8DC-66047462866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5401D7-8673-4E0B-B7BF-165618F3DBB7}"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5401D7-8673-4E0B-B7BF-165618F3DBB7}"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F34745-F5BC-4E27-B8DC-6604746286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5401D7-8673-4E0B-B7BF-165618F3DBB7}" type="datetimeFigureOut">
              <a:rPr lang="en-US" smtClean="0"/>
              <a:pPr/>
              <a:t>4/8/2025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FF34745-F5BC-4E27-B8DC-66047462866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8.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9.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90601"/>
            <a:ext cx="7696200" cy="1752599"/>
          </a:xfrm>
        </p:spPr>
        <p:txBody>
          <a:bodyPr/>
          <a:lstStyle/>
          <a:p>
            <a:r>
              <a:rPr lang="en-US" dirty="0"/>
              <a:t>Theatre of Absurd</a:t>
            </a:r>
          </a:p>
        </p:txBody>
      </p:sp>
      <p:sp>
        <p:nvSpPr>
          <p:cNvPr id="3" name="Subtitle 2"/>
          <p:cNvSpPr>
            <a:spLocks noGrp="1"/>
          </p:cNvSpPr>
          <p:nvPr>
            <p:ph type="subTitle" idx="1"/>
          </p:nvPr>
        </p:nvSpPr>
        <p:spPr>
          <a:xfrm>
            <a:off x="1371600" y="3276600"/>
            <a:ext cx="6400800" cy="2362200"/>
          </a:xfrm>
        </p:spPr>
        <p:txBody>
          <a:bodyPr>
            <a:normAutofit fontScale="25000" lnSpcReduction="20000"/>
          </a:bodyPr>
          <a:lstStyle/>
          <a:p>
            <a:r>
              <a:rPr lang="en-US" sz="8000" b="1" dirty="0" err="1">
                <a:solidFill>
                  <a:srgbClr val="002060"/>
                </a:solidFill>
              </a:rPr>
              <a:t>Phanindra</a:t>
            </a:r>
            <a:r>
              <a:rPr lang="en-US" sz="8000" b="1" dirty="0">
                <a:solidFill>
                  <a:srgbClr val="002060"/>
                </a:solidFill>
              </a:rPr>
              <a:t> Prasad</a:t>
            </a:r>
          </a:p>
          <a:p>
            <a:r>
              <a:rPr lang="en-US" sz="8000" b="1" dirty="0">
                <a:solidFill>
                  <a:srgbClr val="002060"/>
                </a:solidFill>
              </a:rPr>
              <a:t>MA, B.ED, NE- SLET, UGC-NET              </a:t>
            </a:r>
          </a:p>
          <a:p>
            <a:endParaRPr lang="en-US" sz="8000" b="1" dirty="0">
              <a:solidFill>
                <a:srgbClr val="002060"/>
              </a:solidFill>
            </a:endParaRPr>
          </a:p>
          <a:p>
            <a:r>
              <a:rPr lang="en-US" sz="8000" b="1" dirty="0">
                <a:solidFill>
                  <a:srgbClr val="002060"/>
                </a:solidFill>
              </a:rPr>
              <a:t>Address: </a:t>
            </a:r>
            <a:r>
              <a:rPr lang="en-US" sz="8000" b="1" dirty="0" err="1">
                <a:solidFill>
                  <a:srgbClr val="002060"/>
                </a:solidFill>
              </a:rPr>
              <a:t>Jengraimukh</a:t>
            </a:r>
            <a:r>
              <a:rPr lang="en-US" sz="8000" b="1" dirty="0">
                <a:solidFill>
                  <a:srgbClr val="002060"/>
                </a:solidFill>
              </a:rPr>
              <a:t>, </a:t>
            </a:r>
            <a:r>
              <a:rPr lang="en-US" sz="8000" b="1" dirty="0" err="1">
                <a:solidFill>
                  <a:srgbClr val="002060"/>
                </a:solidFill>
              </a:rPr>
              <a:t>Majuli</a:t>
            </a:r>
            <a:r>
              <a:rPr lang="en-US" sz="8000" b="1" dirty="0">
                <a:solidFill>
                  <a:srgbClr val="002060"/>
                </a:solidFill>
              </a:rPr>
              <a:t>. Assam- 785105</a:t>
            </a:r>
          </a:p>
          <a:p>
            <a:r>
              <a:rPr lang="en-US" sz="8000" b="1" dirty="0">
                <a:solidFill>
                  <a:srgbClr val="002060"/>
                </a:solidFill>
              </a:rPr>
              <a:t>                     Email: phanindrap35@gmail.com  </a:t>
            </a:r>
          </a:p>
          <a:p>
            <a:r>
              <a:rPr lang="en-US" sz="8000" b="1" dirty="0">
                <a:solidFill>
                  <a:srgbClr val="002060"/>
                </a:solidFill>
              </a:rPr>
              <a:t>           Phone: 8474018125</a:t>
            </a:r>
          </a:p>
          <a:p>
            <a:r>
              <a:rPr lang="en-US" dirty="0">
                <a:solidFill>
                  <a:srgbClr val="002060"/>
                </a:solidFill>
              </a:rPr>
              <a:t> </a:t>
            </a:r>
          </a:p>
        </p:txBody>
      </p:sp>
    </p:spTree>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a:t>
            </a:r>
          </a:p>
        </p:txBody>
      </p:sp>
      <p:sp>
        <p:nvSpPr>
          <p:cNvPr id="3" name="Content Placeholder 2"/>
          <p:cNvSpPr>
            <a:spLocks noGrp="1"/>
          </p:cNvSpPr>
          <p:nvPr>
            <p:ph idx="1"/>
          </p:nvPr>
        </p:nvSpPr>
        <p:spPr/>
        <p:txBody>
          <a:bodyPr>
            <a:normAutofit fontScale="92500"/>
          </a:bodyPr>
          <a:lstStyle/>
          <a:p>
            <a:pPr>
              <a:buFont typeface="Wingdings" pitchFamily="2" charset="2"/>
              <a:buChar char="v"/>
            </a:pPr>
            <a:r>
              <a:rPr lang="en-US" sz="2800" dirty="0"/>
              <a:t>As a new form of drama, the Theater of the Absurd originated from France after The Second World War. </a:t>
            </a:r>
          </a:p>
          <a:p>
            <a:pPr>
              <a:buFont typeface="Wingdings" pitchFamily="2" charset="2"/>
              <a:buChar char="v"/>
            </a:pPr>
            <a:r>
              <a:rPr lang="en-US" sz="2800" dirty="0"/>
              <a:t>Its name was coined by Martin </a:t>
            </a:r>
            <a:r>
              <a:rPr lang="en-US" sz="2800" dirty="0" err="1"/>
              <a:t>Esslin</a:t>
            </a:r>
            <a:r>
              <a:rPr lang="en-US" sz="2800" dirty="0"/>
              <a:t> in his book </a:t>
            </a:r>
            <a:r>
              <a:rPr lang="en-US" sz="2800" i="1" dirty="0"/>
              <a:t>The Theatre of the Absurd</a:t>
            </a:r>
            <a:r>
              <a:rPr lang="en-US" sz="2800" dirty="0"/>
              <a:t>, which was published in 1960. </a:t>
            </a:r>
          </a:p>
          <a:p>
            <a:pPr>
              <a:buFont typeface="Wingdings" pitchFamily="2" charset="2"/>
              <a:buChar char="v"/>
            </a:pPr>
            <a:r>
              <a:rPr lang="en-US" sz="2800" dirty="0"/>
              <a:t>Playwrights of the Theater of the Absurd reveal the conditions of human beings’ existence in modern society. </a:t>
            </a:r>
          </a:p>
          <a:p>
            <a:pPr>
              <a:buFont typeface="Wingdings" pitchFamily="2" charset="2"/>
              <a:buChar char="v"/>
            </a:pPr>
            <a:r>
              <a:rPr lang="en-US" sz="2800" dirty="0"/>
              <a:t>This paper analyzes the artistic features and meaning of the Theater of the Absurd.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 What is the Theatre of Absurd?</a:t>
            </a:r>
          </a:p>
        </p:txBody>
      </p:sp>
      <p:pic>
        <p:nvPicPr>
          <p:cNvPr id="2050" name="Picture 2" descr="C:\Users\Prasad's\Downloads\1 DDsOx6D3oe8ZxcA-OTfIDA.jpeg"/>
          <p:cNvPicPr>
            <a:picLocks noGrp="1" noChangeAspect="1" noChangeArrowheads="1"/>
          </p:cNvPicPr>
          <p:nvPr>
            <p:ph idx="1"/>
          </p:nvPr>
        </p:nvPicPr>
        <p:blipFill>
          <a:blip r:embed="rId2"/>
          <a:stretch>
            <a:fillRect/>
          </a:stretch>
        </p:blipFill>
        <p:spPr bwMode="auto">
          <a:xfrm>
            <a:off x="2377281" y="1935163"/>
            <a:ext cx="4389437" cy="438943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25689"/>
            <a:ext cx="7543800" cy="4893647"/>
          </a:xfrm>
          <a:prstGeom prst="rect">
            <a:avLst/>
          </a:prstGeom>
        </p:spPr>
        <p:txBody>
          <a:bodyPr wrap="square">
            <a:spAutoFit/>
          </a:bodyPr>
          <a:lstStyle/>
          <a:p>
            <a:pPr>
              <a:buFont typeface="Wingdings" pitchFamily="2" charset="2"/>
              <a:buChar char="Ø"/>
            </a:pPr>
            <a:r>
              <a:rPr lang="en-US" sz="2400" dirty="0"/>
              <a:t>Albert Camus said, A man’s struggle to understand the World is very similar to the struggle of Sisyphus because Sisyphus’ existence only happen for the cause that he need to roll a heavy stone up a mountain only to watch it roll to the bottom, and then he has to roll it up to the mountain and it rolls back to the bottom.</a:t>
            </a:r>
          </a:p>
          <a:p>
            <a:pPr>
              <a:buFont typeface="Wingdings" pitchFamily="2" charset="2"/>
              <a:buChar char="Ø"/>
            </a:pPr>
            <a:endParaRPr lang="en-US" sz="2400" dirty="0"/>
          </a:p>
          <a:p>
            <a:pPr>
              <a:buFont typeface="Wingdings" pitchFamily="2" charset="2"/>
              <a:buChar char="Ø"/>
            </a:pPr>
            <a:r>
              <a:rPr lang="en-US" sz="2400" dirty="0"/>
              <a:t>Just like Sisyphus the life of  human beings are also meaningless, they do monotonous work and keep doing it till they die. And alas no one gets affected by their death.</a:t>
            </a:r>
          </a:p>
          <a:p>
            <a:endParaRPr lang="en-US" sz="2400" dirty="0"/>
          </a:p>
          <a:p>
            <a:pPr>
              <a:buFont typeface="Wingdings" pitchFamily="2" charset="2"/>
              <a:buChar char="Ø"/>
            </a:pPr>
            <a:r>
              <a:rPr lang="en-US" sz="2400" dirty="0"/>
              <a:t>Theatre of Absurd takes the philosophy of Absurdity from Albert Camus’ Work “Myth of Sisyphus”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Who Coined?</a:t>
            </a:r>
          </a:p>
        </p:txBody>
      </p:sp>
      <p:sp>
        <p:nvSpPr>
          <p:cNvPr id="3" name="Content Placeholder 2"/>
          <p:cNvSpPr>
            <a:spLocks noGrp="1"/>
          </p:cNvSpPr>
          <p:nvPr>
            <p:ph idx="1"/>
          </p:nvPr>
        </p:nvSpPr>
        <p:spPr>
          <a:xfrm>
            <a:off x="457200" y="2667000"/>
            <a:ext cx="8229600" cy="3657600"/>
          </a:xfrm>
        </p:spPr>
        <p:txBody>
          <a:bodyPr/>
          <a:lstStyle/>
          <a:p>
            <a:pPr>
              <a:buFont typeface="Wingdings" pitchFamily="2" charset="2"/>
              <a:buChar char="Ø"/>
            </a:pPr>
            <a:r>
              <a:rPr lang="en-US" dirty="0"/>
              <a:t>   The term theatre of Absurd was coined first by Martin </a:t>
            </a:r>
            <a:r>
              <a:rPr lang="en-US" dirty="0" err="1"/>
              <a:t>Esslin</a:t>
            </a:r>
            <a:r>
              <a:rPr lang="en-US" dirty="0"/>
              <a:t> in 1960</a:t>
            </a:r>
          </a:p>
          <a:p>
            <a:pPr>
              <a:buNone/>
            </a:pPr>
            <a:endParaRPr lang="en-US" dirty="0"/>
          </a:p>
          <a:p>
            <a:pPr>
              <a:buFont typeface="Wingdings" pitchFamily="2" charset="2"/>
              <a:buChar char="Ø"/>
            </a:pPr>
            <a:r>
              <a:rPr lang="en-US" dirty="0"/>
              <a:t>    Used this term to describe a group of playwrights who were writing during 1950s and 1960s.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What are the Characteristics?</a:t>
            </a:r>
          </a:p>
        </p:txBody>
      </p:sp>
      <p:sp>
        <p:nvSpPr>
          <p:cNvPr id="3" name="Content Placeholder 2"/>
          <p:cNvSpPr>
            <a:spLocks noGrp="1"/>
          </p:cNvSpPr>
          <p:nvPr>
            <p:ph idx="1"/>
          </p:nvPr>
        </p:nvSpPr>
        <p:spPr>
          <a:xfrm>
            <a:off x="457200" y="2819400"/>
            <a:ext cx="8229600" cy="3505200"/>
          </a:xfrm>
        </p:spPr>
        <p:txBody>
          <a:bodyPr/>
          <a:lstStyle/>
          <a:p>
            <a:pPr>
              <a:buFont typeface="Wingdings" pitchFamily="2" charset="2"/>
              <a:buChar char="Ø"/>
            </a:pPr>
            <a:r>
              <a:rPr lang="en-US" dirty="0"/>
              <a:t> Theatre of Absurd is a form of drama that emphasizes the absurdity of human existence by employing:</a:t>
            </a:r>
          </a:p>
          <a:p>
            <a:pPr>
              <a:buFont typeface="Wingdings" pitchFamily="2" charset="2"/>
              <a:buChar char="Ø"/>
            </a:pPr>
            <a:r>
              <a:rPr lang="en-US" dirty="0"/>
              <a:t>Purposeless and confusing situations, and </a:t>
            </a:r>
          </a:p>
          <a:p>
            <a:pPr>
              <a:buFont typeface="Wingdings" pitchFamily="2" charset="2"/>
              <a:buChar char="Ø"/>
            </a:pPr>
            <a:r>
              <a:rPr lang="en-US" dirty="0"/>
              <a:t> Disjointed repetitious meaningless dialogue, </a:t>
            </a:r>
          </a:p>
          <a:p>
            <a:pPr>
              <a:buFont typeface="Wingdings" pitchFamily="2" charset="2"/>
              <a:buChar char="Ø"/>
            </a:pPr>
            <a:r>
              <a:rPr lang="en-US" dirty="0"/>
              <a:t>Plots that lack realistic or logical development.</a:t>
            </a:r>
          </a:p>
          <a:p>
            <a:pPr>
              <a:buFont typeface="Wingdings" pitchFamily="2" charset="2"/>
              <a:buChar char="Ø"/>
            </a:pPr>
            <a:r>
              <a:rPr lang="en-US" dirty="0"/>
              <a:t>Often start in an arbitrary point and end just as arbitrarily.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5.What Critics believed?</a:t>
            </a:r>
          </a:p>
        </p:txBody>
      </p:sp>
      <p:sp>
        <p:nvSpPr>
          <p:cNvPr id="3" name="Content Placeholder 2"/>
          <p:cNvSpPr>
            <a:spLocks noGrp="1"/>
          </p:cNvSpPr>
          <p:nvPr>
            <p:ph idx="1"/>
          </p:nvPr>
        </p:nvSpPr>
        <p:spPr>
          <a:xfrm>
            <a:off x="457200" y="2743200"/>
            <a:ext cx="8229600" cy="3581400"/>
          </a:xfrm>
        </p:spPr>
        <p:txBody>
          <a:bodyPr/>
          <a:lstStyle/>
          <a:p>
            <a:pPr>
              <a:buFont typeface="Wingdings" pitchFamily="2" charset="2"/>
              <a:buChar char="Ø"/>
            </a:pPr>
            <a:r>
              <a:rPr lang="en-US" dirty="0"/>
              <a:t>    Critics believed that theatre of Absurd arose as a movement from the doubts and fears surrounding World War II and what many people saw as degeneration of Traditional, Moral and Political values.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Where it flourished?</a:t>
            </a:r>
          </a:p>
        </p:txBody>
      </p:sp>
      <p:sp>
        <p:nvSpPr>
          <p:cNvPr id="3" name="Content Placeholder 2"/>
          <p:cNvSpPr>
            <a:spLocks noGrp="1"/>
          </p:cNvSpPr>
          <p:nvPr>
            <p:ph idx="1"/>
          </p:nvPr>
        </p:nvSpPr>
        <p:spPr>
          <a:xfrm>
            <a:off x="457200" y="2743200"/>
            <a:ext cx="8229600" cy="3581400"/>
          </a:xfrm>
        </p:spPr>
        <p:txBody>
          <a:bodyPr/>
          <a:lstStyle/>
          <a:p>
            <a:pPr>
              <a:buNone/>
            </a:pPr>
            <a:r>
              <a:rPr lang="en-US" dirty="0"/>
              <a:t>    The movement flourished in France, Germany, England and other European Countries.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a:t>7. Who were the Members?</a:t>
            </a:r>
          </a:p>
        </p:txBody>
      </p:sp>
      <p:sp>
        <p:nvSpPr>
          <p:cNvPr id="3" name="Content Placeholder 2"/>
          <p:cNvSpPr>
            <a:spLocks noGrp="1"/>
          </p:cNvSpPr>
          <p:nvPr>
            <p:ph idx="1"/>
          </p:nvPr>
        </p:nvSpPr>
        <p:spPr/>
        <p:txBody>
          <a:bodyPr>
            <a:normAutofit/>
          </a:bodyPr>
          <a:lstStyle/>
          <a:p>
            <a:r>
              <a:rPr lang="en-US" dirty="0"/>
              <a:t>The seven great members of the movement are:</a:t>
            </a:r>
          </a:p>
          <a:p>
            <a:r>
              <a:rPr lang="en-US" dirty="0"/>
              <a:t>1) Samuel Beckett- Waiting for </a:t>
            </a:r>
            <a:r>
              <a:rPr lang="en-US" dirty="0" err="1"/>
              <a:t>Godot</a:t>
            </a:r>
            <a:r>
              <a:rPr lang="en-US" dirty="0"/>
              <a:t>. </a:t>
            </a:r>
          </a:p>
          <a:p>
            <a:r>
              <a:rPr lang="en-US" dirty="0"/>
              <a:t>2) Harold Pinter – Homecoming </a:t>
            </a:r>
          </a:p>
          <a:p>
            <a:r>
              <a:rPr lang="en-US" dirty="0"/>
              <a:t>3) Jean Genet – Maids </a:t>
            </a:r>
          </a:p>
          <a:p>
            <a:r>
              <a:rPr lang="en-US" dirty="0"/>
              <a:t>4)Eugene Ionesco – Bald </a:t>
            </a:r>
            <a:r>
              <a:rPr lang="en-US" dirty="0" err="1"/>
              <a:t>Suprano</a:t>
            </a:r>
            <a:r>
              <a:rPr lang="en-US" dirty="0"/>
              <a:t>, The Chairs </a:t>
            </a:r>
          </a:p>
          <a:p>
            <a:r>
              <a:rPr lang="en-US" dirty="0"/>
              <a:t>5) Edward Albee – Zoo Story </a:t>
            </a:r>
          </a:p>
          <a:p>
            <a:r>
              <a:rPr lang="en-US" dirty="0"/>
              <a:t>6) Tom Stoppard – Rosencrantz and Guildenstern are Dead </a:t>
            </a:r>
          </a:p>
          <a:p>
            <a:r>
              <a:rPr lang="en-US" dirty="0"/>
              <a:t>7) Arthur </a:t>
            </a:r>
            <a:r>
              <a:rPr lang="en-US" dirty="0" err="1"/>
              <a:t>Adamov</a:t>
            </a:r>
            <a:r>
              <a:rPr lang="en-US" dirty="0"/>
              <a:t>- Ping Pong.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486400" cy="1162050"/>
          </a:xfrm>
        </p:spPr>
        <p:txBody>
          <a:bodyPr>
            <a:normAutofit/>
          </a:bodyPr>
          <a:lstStyle/>
          <a:p>
            <a:r>
              <a:rPr lang="en-US" sz="2400" dirty="0"/>
              <a:t>8. Example of the Absurd Play:</a:t>
            </a:r>
          </a:p>
        </p:txBody>
      </p:sp>
      <p:sp>
        <p:nvSpPr>
          <p:cNvPr id="6" name="Text Placeholder 5"/>
          <p:cNvSpPr>
            <a:spLocks noGrp="1"/>
          </p:cNvSpPr>
          <p:nvPr>
            <p:ph type="body" idx="2"/>
          </p:nvPr>
        </p:nvSpPr>
        <p:spPr>
          <a:xfrm>
            <a:off x="457200" y="1524000"/>
            <a:ext cx="5181600" cy="5181600"/>
          </a:xfrm>
        </p:spPr>
        <p:txBody>
          <a:bodyPr>
            <a:noAutofit/>
          </a:bodyPr>
          <a:lstStyle/>
          <a:p>
            <a:pPr>
              <a:buFont typeface="Wingdings" pitchFamily="2" charset="2"/>
              <a:buChar char="Ø"/>
            </a:pPr>
            <a:endParaRPr lang="en-US" sz="2000" dirty="0"/>
          </a:p>
          <a:p>
            <a:pPr>
              <a:buFont typeface="Wingdings" pitchFamily="2" charset="2"/>
              <a:buChar char="Ø"/>
            </a:pPr>
            <a:r>
              <a:rPr lang="en-US" sz="2000" dirty="0"/>
              <a:t>Waiting for </a:t>
            </a:r>
            <a:r>
              <a:rPr lang="en-US" sz="2000" dirty="0" err="1"/>
              <a:t>Godot</a:t>
            </a:r>
            <a:r>
              <a:rPr lang="en-US" sz="2000" dirty="0"/>
              <a:t> The Actions do not proceed logically, there is a contradiction and the end is not conclusive. </a:t>
            </a:r>
          </a:p>
          <a:p>
            <a:endParaRPr lang="en-US" sz="1800" dirty="0"/>
          </a:p>
          <a:p>
            <a:pPr>
              <a:buFont typeface="Wingdings" pitchFamily="2" charset="2"/>
              <a:buChar char="Ø"/>
            </a:pPr>
            <a:r>
              <a:rPr lang="en-US" sz="2000" dirty="0"/>
              <a:t>We don’t know what happened in the end. They kept on waiting for </a:t>
            </a:r>
            <a:r>
              <a:rPr lang="en-US" sz="2000" dirty="0" err="1"/>
              <a:t>Godot</a:t>
            </a:r>
            <a:r>
              <a:rPr lang="en-US" sz="2000" dirty="0"/>
              <a:t> and nothing happened, </a:t>
            </a:r>
          </a:p>
          <a:p>
            <a:endParaRPr lang="en-US" sz="1800" dirty="0"/>
          </a:p>
          <a:p>
            <a:pPr>
              <a:buFont typeface="Wingdings" pitchFamily="2" charset="2"/>
              <a:buChar char="Ø"/>
            </a:pPr>
            <a:r>
              <a:rPr lang="en-US" sz="2000" dirty="0"/>
              <a:t>The audience is unable to ever understand the characters, Whenever they are saying the dialogues we are unable to understand what they actually meant to say, the time or place of the play is not usually made clear.</a:t>
            </a:r>
          </a:p>
        </p:txBody>
      </p:sp>
      <p:pic>
        <p:nvPicPr>
          <p:cNvPr id="1027" name="Picture 3" descr="C:\Users\Prasad's\Downloads\waiting-for-godot.jpg"/>
          <p:cNvPicPr>
            <a:picLocks noGrp="1" noChangeAspect="1" noChangeArrowheads="1"/>
          </p:cNvPicPr>
          <p:nvPr>
            <p:ph sz="half" idx="1"/>
          </p:nvPr>
        </p:nvPicPr>
        <p:blipFill>
          <a:blip r:embed="rId2"/>
          <a:stretch>
            <a:fillRect/>
          </a:stretch>
        </p:blipFill>
        <p:spPr bwMode="auto">
          <a:xfrm>
            <a:off x="6172200" y="1676400"/>
            <a:ext cx="2619375" cy="34385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 What is the Purpose of Absurd Theatre?</a:t>
            </a:r>
          </a:p>
        </p:txBody>
      </p:sp>
      <p:sp>
        <p:nvSpPr>
          <p:cNvPr id="3" name="Content Placeholder 2"/>
          <p:cNvSpPr>
            <a:spLocks noGrp="1"/>
          </p:cNvSpPr>
          <p:nvPr>
            <p:ph idx="1"/>
          </p:nvPr>
        </p:nvSpPr>
        <p:spPr>
          <a:xfrm>
            <a:off x="457200" y="2743200"/>
            <a:ext cx="8229600" cy="3581400"/>
          </a:xfrm>
        </p:spPr>
        <p:txBody>
          <a:bodyPr/>
          <a:lstStyle/>
          <a:p>
            <a:pPr>
              <a:buFont typeface="Wingdings" pitchFamily="2" charset="2"/>
              <a:buChar char="Ø"/>
            </a:pPr>
            <a:r>
              <a:rPr lang="en-US" dirty="0"/>
              <a:t>The Theatre of the Absurd attacks the comfortable certainties of religious or political orthodoxy. </a:t>
            </a:r>
          </a:p>
          <a:p>
            <a:pPr>
              <a:buNone/>
            </a:pPr>
            <a:endParaRPr lang="en-US" dirty="0"/>
          </a:p>
          <a:p>
            <a:pPr>
              <a:buFont typeface="Wingdings" pitchFamily="2" charset="2"/>
              <a:buChar char="Ø"/>
            </a:pPr>
            <a:r>
              <a:rPr lang="en-US" dirty="0"/>
              <a:t>It aims to shock its audience out of complacency, to bring it face to face with the harsh facts of the human situation as these writers see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1752600" y="5410200"/>
            <a:ext cx="5486400" cy="804862"/>
          </a:xfrm>
        </p:spPr>
        <p:txBody>
          <a:bodyPr>
            <a:noAutofit/>
          </a:bodyPr>
          <a:lstStyle/>
          <a:p>
            <a:endParaRPr lang="en-US" sz="2000" dirty="0"/>
          </a:p>
        </p:txBody>
      </p:sp>
      <p:pic>
        <p:nvPicPr>
          <p:cNvPr id="5" name="Picture Placeholder 4" descr="epic-theater-and-theater-of-the-absurd-22-638.jpg"/>
          <p:cNvPicPr>
            <a:picLocks noGrp="1" noChangeAspect="1"/>
          </p:cNvPicPr>
          <p:nvPr>
            <p:ph type="pic" idx="1"/>
          </p:nvPr>
        </p:nvPicPr>
        <p:blipFill>
          <a:blip r:embed="rId2"/>
          <a:srcRect l="5896" r="5896"/>
          <a:stretch>
            <a:fillRect/>
          </a:stretch>
        </p:blip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IN" b="1" dirty="0"/>
              <a:t>Waiting for </a:t>
            </a:r>
            <a:r>
              <a:rPr lang="en-IN" b="1" dirty="0" err="1"/>
              <a:t>Godot</a:t>
            </a:r>
            <a:r>
              <a:rPr lang="en-IN" b="1" dirty="0"/>
              <a:t>: Its Absurd Characteristics</a:t>
            </a:r>
          </a:p>
        </p:txBody>
      </p:sp>
      <p:sp>
        <p:nvSpPr>
          <p:cNvPr id="3" name="Content Placeholder 2"/>
          <p:cNvSpPr>
            <a:spLocks noGrp="1"/>
          </p:cNvSpPr>
          <p:nvPr>
            <p:ph idx="1"/>
          </p:nvPr>
        </p:nvSpPr>
        <p:spPr/>
        <p:txBody>
          <a:bodyPr/>
          <a:lstStyle/>
          <a:p>
            <a:r>
              <a:rPr lang="en-IN" dirty="0"/>
              <a:t>Austere Stage Setting</a:t>
            </a:r>
          </a:p>
          <a:p>
            <a:pPr>
              <a:buNone/>
            </a:pPr>
            <a:endParaRPr lang="en-IN" dirty="0"/>
          </a:p>
          <a:p>
            <a:r>
              <a:rPr lang="en-IN" dirty="0"/>
              <a:t>Tramps as protagonists</a:t>
            </a:r>
          </a:p>
          <a:p>
            <a:pPr>
              <a:buNone/>
            </a:pPr>
            <a:endParaRPr lang="en-IN" dirty="0"/>
          </a:p>
          <a:p>
            <a:r>
              <a:rPr lang="en-IN" dirty="0"/>
              <a:t>Static Nature of the Play</a:t>
            </a:r>
          </a:p>
          <a:p>
            <a:pPr>
              <a:buNone/>
            </a:pPr>
            <a:endParaRPr lang="en-IN" dirty="0"/>
          </a:p>
          <a:p>
            <a:r>
              <a:rPr lang="en-IN" dirty="0"/>
              <a:t>Lack of Coherent story, plot</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End</a:t>
            </a:r>
          </a:p>
        </p:txBody>
      </p:sp>
      <p:sp>
        <p:nvSpPr>
          <p:cNvPr id="3" name="Content Placeholder 2"/>
          <p:cNvSpPr>
            <a:spLocks noGrp="1"/>
          </p:cNvSpPr>
          <p:nvPr>
            <p:ph idx="1"/>
          </p:nvPr>
        </p:nvSpPr>
        <p:spPr>
          <a:xfrm>
            <a:off x="457200" y="2819400"/>
            <a:ext cx="8229600" cy="3505200"/>
          </a:xfrm>
        </p:spPr>
        <p:txBody>
          <a:bodyPr/>
          <a:lstStyle/>
          <a:p>
            <a:pPr>
              <a:buNone/>
            </a:pPr>
            <a:r>
              <a:rPr lang="en-US" dirty="0"/>
              <a:t>This movement ended when Beckett died in 1989.</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Thank you</a:t>
            </a:r>
            <a:endParaRPr lang="en-US" dirty="0"/>
          </a:p>
        </p:txBody>
      </p:sp>
      <p:sp>
        <p:nvSpPr>
          <p:cNvPr id="3" name="Content Placeholder 2"/>
          <p:cNvSpPr>
            <a:spLocks noGrp="1"/>
          </p:cNvSpPr>
          <p:nvPr>
            <p:ph idx="1"/>
          </p:nvPr>
        </p:nvSpPr>
        <p:spPr/>
        <p:txBody>
          <a:bodyPr/>
          <a:lstStyle/>
          <a:p>
            <a:pPr>
              <a:buNone/>
            </a:pPr>
            <a:r>
              <a:rPr lang="en-US" b="1" dirty="0">
                <a:solidFill>
                  <a:srgbClr val="002060"/>
                </a:solidFill>
              </a:rPr>
              <a:t>                               </a:t>
            </a:r>
          </a:p>
          <a:p>
            <a:pPr>
              <a:buNone/>
            </a:pPr>
            <a:endParaRPr lang="en-US" b="1" dirty="0">
              <a:solidFill>
                <a:srgbClr val="002060"/>
              </a:solidFill>
            </a:endParaRPr>
          </a:p>
          <a:p>
            <a:pPr>
              <a:buNone/>
            </a:pPr>
            <a:r>
              <a:rPr lang="en-US" b="1" dirty="0">
                <a:solidFill>
                  <a:srgbClr val="002060"/>
                </a:solidFill>
              </a:rPr>
              <a:t>                                 </a:t>
            </a:r>
            <a:r>
              <a:rPr lang="en-US" b="1" dirty="0" err="1">
                <a:solidFill>
                  <a:srgbClr val="002060"/>
                </a:solidFill>
              </a:rPr>
              <a:t>Phanindra</a:t>
            </a:r>
            <a:r>
              <a:rPr lang="en-US" b="1" dirty="0">
                <a:solidFill>
                  <a:srgbClr val="002060"/>
                </a:solidFill>
              </a:rPr>
              <a:t> Prasad                </a:t>
            </a:r>
          </a:p>
          <a:p>
            <a:pPr>
              <a:buNone/>
            </a:pPr>
            <a:r>
              <a:rPr lang="en-US" b="1" dirty="0">
                <a:solidFill>
                  <a:srgbClr val="002060"/>
                </a:solidFill>
              </a:rPr>
              <a:t>            </a:t>
            </a:r>
            <a:r>
              <a:rPr lang="en-US" b="1" dirty="0" err="1">
                <a:solidFill>
                  <a:srgbClr val="002060"/>
                </a:solidFill>
              </a:rPr>
              <a:t>Jengraimukh</a:t>
            </a:r>
            <a:r>
              <a:rPr lang="en-US" b="1" dirty="0">
                <a:solidFill>
                  <a:srgbClr val="002060"/>
                </a:solidFill>
              </a:rPr>
              <a:t>, </a:t>
            </a:r>
            <a:r>
              <a:rPr lang="en-US" b="1" dirty="0" err="1">
                <a:solidFill>
                  <a:srgbClr val="002060"/>
                </a:solidFill>
              </a:rPr>
              <a:t>Majuli</a:t>
            </a:r>
            <a:r>
              <a:rPr lang="en-US" b="1" dirty="0">
                <a:solidFill>
                  <a:srgbClr val="002060"/>
                </a:solidFill>
              </a:rPr>
              <a:t>. Assam- 785105</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111</TotalTime>
  <Words>643</Words>
  <Application>Microsoft Office PowerPoint</Application>
  <PresentationFormat>On-screen Show (4:3)</PresentationFormat>
  <Paragraphs>67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Theatre of Absurd</vt:lpstr>
      <vt:lpstr>Origin</vt:lpstr>
      <vt:lpstr>1. What is the Theatre of Absurd?</vt:lpstr>
      <vt:lpstr>PowerPoint Presentation</vt:lpstr>
      <vt:lpstr>2. Who Coined?</vt:lpstr>
      <vt:lpstr>3. What are the Characteristics?</vt:lpstr>
      <vt:lpstr>5.What Critics believed?</vt:lpstr>
      <vt:lpstr>6. Where it flourished?</vt:lpstr>
      <vt:lpstr>7. Who were the Members?</vt:lpstr>
      <vt:lpstr>8. Example of the Absurd Play:</vt:lpstr>
      <vt:lpstr>9. What is the Purpose of Absurd Theatre?</vt:lpstr>
      <vt:lpstr>PowerPoint Presentation</vt:lpstr>
      <vt:lpstr>Waiting for Godot: Its Absurd Characteristics</vt:lpstr>
      <vt:lpstr>The End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Theatre of Absurd</dc:title>
  <dc:creator>Prasad's</dc:creator>
  <cp:lastModifiedBy>phanindrap35@gmail.com</cp:lastModifiedBy>
  <cp:revision>15</cp:revision>
  <dcterms:created xsi:type="dcterms:W3CDTF">2020-10-12T14:22:11Z</dcterms:created>
  <dcterms:modified xsi:type="dcterms:W3CDTF">2025-04-08T10:46:05Z</dcterms:modified>
</cp:coreProperties>
</file>