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70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2B5C2-ECB2-4876-8D42-529485E653F7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9E4FB-A705-4C44-83DE-C3EB8E7B2F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optica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0783" y="1219200"/>
            <a:ext cx="6863217" cy="37861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620000" cy="944562"/>
          </a:xfrm>
        </p:spPr>
        <p:txBody>
          <a:bodyPr>
            <a:noAutofit/>
          </a:bodyPr>
          <a:lstStyle/>
          <a:p>
            <a:pPr algn="just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Electromagnetic Radiation In Remote Sensing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24400"/>
            <a:ext cx="6019800" cy="175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Banashree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Saikia</a:t>
            </a:r>
            <a:endParaRPr lang="en-US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Department of Geography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JN 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College,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Boko</a:t>
            </a:r>
            <a:endParaRPr lang="en-US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Electro Magnetic Radiation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is one of the important component Remote Sensing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Technique.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Electro magnetic Energy and Properties of Electro magnetic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wave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Nature of Electromagnetic energy</a:t>
            </a: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Visible light is only one of many forms of electromagnetic energy.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Gamma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rays,X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rays, UV rays, visible rays, infra red rays, thermal rays, microwave, radio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 other familiar forms.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energy moves with the velocity of light (300000km/S) in a harmonic wave pattern.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harmonic pattern consists of  waves that occur at equal intervals in time.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number of occurrence of such waves at a particular fixed point per unit of time is the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(v).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distance between the successive centre of  wave peaks of the wave is the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wavelength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[(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)lambda]. 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581400"/>
            <a:ext cx="5334000" cy="838200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Fig:An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electromagnetic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wave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533400"/>
            <a:ext cx="8077200" cy="291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81000" y="45720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Electric field and magnetic field are mutually perpendicular.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These are also  perpendicular to the direction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propogation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228600"/>
            <a:ext cx="80772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Generally frequency is measured in terms of Hertz(H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denotes as one cycle per second.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higher order units of frequency are Kilohertz(KH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), Megahertz (MH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and Gigahertz (GH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terms of designate frequencies and their relationships are as follows: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Hertz(H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= One Cycle/Second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1000H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  1,000000H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1,000,000,000 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Properties of electromagnetic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wave</a:t>
            </a:r>
          </a:p>
          <a:p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Electromagnetic wave can be described in terms of Velocity (c) ,wavelength(</a:t>
            </a:r>
            <a:r>
              <a:rPr lang="el-GR" sz="2800" dirty="0" smtClean="0"/>
              <a:t>λ</a:t>
            </a:r>
            <a:r>
              <a:rPr lang="en-US" sz="2800" dirty="0" smtClean="0"/>
              <a:t>), frequency (v). 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c =</a:t>
            </a:r>
            <a:r>
              <a:rPr lang="el-GR" sz="2800" dirty="0" smtClean="0"/>
              <a:t>λ</a:t>
            </a:r>
            <a:r>
              <a:rPr lang="en-US" sz="2800" dirty="0" smtClean="0"/>
              <a:t>v,  where c is essentially a constant(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*10</a:t>
            </a:r>
            <a:r>
              <a:rPr lang="en-US" sz="2800" baseline="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m/sec ).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Frequency and wavelength are inversely related.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When the frequency is very high wavelength in that case will be very small.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Wavelength is generally measured in micrometer and designated by the symbol </a:t>
            </a:r>
            <a:r>
              <a:rPr lang="el-GR" sz="2800" b="1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/>
          </a:p>
          <a:p>
            <a:endParaRPr lang="en-US" sz="2800" dirty="0" smtClean="0"/>
          </a:p>
          <a:p>
            <a:pPr lvl="8"/>
            <a:r>
              <a:rPr lang="en-US" sz="2800" dirty="0" smtClean="0"/>
              <a:t>										</a:t>
            </a:r>
            <a:endParaRPr lang="en-US" sz="2800" dirty="0" smtClean="0"/>
          </a:p>
          <a:p>
            <a:pPr lvl="3">
              <a:buFont typeface="Wingdings" pitchFamily="2" charset="2"/>
              <a:buChar char="Ø"/>
            </a:pPr>
            <a:endParaRPr lang="en-US" sz="2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4800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units of measuring distances, large and small, are given in Table 1 for proper understanding of wave pattern of electromagnetic spectrum.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Electromagnetic spectrum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 the ordering of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EMR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 according wavelength, or in other words , frequency or energy. The most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prevelant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unit used to measure wavelength along the spectrum is the micrometer (µm). A micrometer equals to 1*10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ownloads\WhatsApp Image 2021-05-08 at 8.56.56 PM.jpeg"/>
          <p:cNvPicPr/>
          <p:nvPr/>
        </p:nvPicPr>
        <p:blipFill>
          <a:blip r:embed="rId2"/>
          <a:srcRect l="6094" r="2383"/>
          <a:stretch>
            <a:fillRect/>
          </a:stretch>
        </p:blipFill>
        <p:spPr bwMode="auto">
          <a:xfrm>
            <a:off x="457200" y="2362200"/>
            <a:ext cx="8458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426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Electromagnetic spectrum </a:t>
            </a:r>
            <a:endParaRPr lang="en-US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1"/>
            <a:ext cx="8839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Ems is a continuum of energy that ranges from meters to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meters in wavelength, travels at the speed of  light.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 the surface temperature of an object increases it has got the capability to transmit higher level of energy to be detected by remotely placed sensors.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energy  that is radiated or emitted in various  range of electromagnetic spectrum  from the objects is essentially useful for remote sensing.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Therefore it is very crucial to know, which portion of  electromagnetic  spectrum is suitable  for a  particular application in remote sensing.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is  equally important what kind of  sensor is being used to detect the energy.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20114"/>
            <a:ext cx="8001000" cy="633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Electromagnetic Spectral Region</a:t>
            </a:r>
            <a:endParaRPr lang="en-US" sz="24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Energy Interaction In the Atmosphere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atmosphere- radiation interaction process can be grouped</a:t>
            </a:r>
          </a:p>
          <a:p>
            <a:pPr algn="just"/>
            <a:r>
              <a:rPr lang="en-US" sz="2400" dirty="0" smtClean="0"/>
              <a:t> into three physical process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US" sz="2400" dirty="0" err="1" smtClean="0"/>
              <a:t>Sacttering</a:t>
            </a:r>
            <a:r>
              <a:rPr lang="en-US" sz="2400" dirty="0" smtClean="0"/>
              <a:t> , ii. </a:t>
            </a:r>
            <a:r>
              <a:rPr lang="en-US" sz="2400" dirty="0" err="1" smtClean="0"/>
              <a:t>Absobtion</a:t>
            </a:r>
            <a:r>
              <a:rPr lang="en-US" sz="2400" dirty="0" smtClean="0"/>
              <a:t>, iii. Emission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92D050"/>
                </a:solidFill>
              </a:rPr>
              <a:t>Atmospheric Scattering </a:t>
            </a:r>
            <a:r>
              <a:rPr lang="en-US" sz="2400" dirty="0" smtClean="0"/>
              <a:t>is the unpredictable diffusion of radiation by particle in the atmosphere. It  occurs when particles or gas molecules present  in the atmosphere.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</a:rPr>
              <a:t>Atmospheric  absorption </a:t>
            </a:r>
            <a:r>
              <a:rPr lang="en-US" sz="2400" dirty="0" smtClean="0"/>
              <a:t>is that  when atmospheric gases absorb radiation in certain wavelength while some other types of EMR can easily  pass through the atmosphere. 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sz="2400" dirty="0" smtClean="0"/>
              <a:t>The areas of the EM spectrum that are absorbed by the atmospheric gases such as water vapor, carbon dioxide and ozone are known as </a:t>
            </a:r>
            <a:r>
              <a:rPr lang="en-US" sz="2400" dirty="0" smtClean="0">
                <a:solidFill>
                  <a:srgbClr val="FF0000"/>
                </a:solidFill>
              </a:rPr>
              <a:t>absorption bands</a:t>
            </a:r>
            <a:r>
              <a:rPr lang="en-US" sz="2400" dirty="0" smtClean="0"/>
              <a:t>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en-US" sz="2400" dirty="0" smtClean="0"/>
              <a:t>In contrast , there are areas of  the EM spectrum where the atmosphere is transparent (no absorption)  to specific  wavelengths. These wavelength bands are known as </a:t>
            </a:r>
            <a:r>
              <a:rPr lang="en-US" sz="2400" dirty="0" err="1" smtClean="0">
                <a:solidFill>
                  <a:srgbClr val="FF0000"/>
                </a:solidFill>
              </a:rPr>
              <a:t>atmpspheric</a:t>
            </a:r>
            <a:r>
              <a:rPr lang="en-US" sz="2400" dirty="0" smtClean="0">
                <a:solidFill>
                  <a:srgbClr val="FF0000"/>
                </a:solidFill>
              </a:rPr>
              <a:t> windows. ( Visible, IR and microwave). </a:t>
            </a:r>
            <a:r>
              <a:rPr lang="en-US" sz="2400" dirty="0" smtClean="0">
                <a:solidFill>
                  <a:srgbClr val="92D050"/>
                </a:solidFill>
              </a:rPr>
              <a:t>Gamma ray, x ray and </a:t>
            </a:r>
            <a:r>
              <a:rPr lang="en-US" sz="2400" dirty="0" err="1" smtClean="0">
                <a:solidFill>
                  <a:srgbClr val="92D050"/>
                </a:solidFill>
              </a:rPr>
              <a:t>uv</a:t>
            </a:r>
            <a:r>
              <a:rPr lang="en-US" sz="2400" dirty="0" smtClean="0">
                <a:solidFill>
                  <a:srgbClr val="92D050"/>
                </a:solidFill>
              </a:rPr>
              <a:t> regions are not suitable  in remote Sensing.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153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Fundamental principle of EMR in Remote Sensing</a:t>
            </a:r>
          </a:p>
          <a:p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basic principle involved in remote sensing methods is that in different wavelength ranges of the EM spectrum. Each type of object reflects a certain intensity of  light.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Reflectance is vary from object to object  which helps to differentiate between different types of  objects and map their distribution in ground.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curve showing intensity of light emitted or reflected by objects at different wavelengths called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spectral response curves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records by instrument called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spectro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photometers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spectro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radiometers.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457200"/>
            <a:ext cx="884392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733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Electromagnetic Radiation In Remote Sensing</vt:lpstr>
      <vt:lpstr>Electro Magnetic Radiation is one of the important component Remote Sensing Technique.</vt:lpstr>
      <vt:lpstr>   Fig:An electromagnetic wave   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 Magnetic Radiation is one of the important component Remote Sensing Technique</dc:title>
  <dc:creator>User</dc:creator>
  <cp:lastModifiedBy>User</cp:lastModifiedBy>
  <cp:revision>56</cp:revision>
  <dcterms:created xsi:type="dcterms:W3CDTF">2006-08-16T00:00:00Z</dcterms:created>
  <dcterms:modified xsi:type="dcterms:W3CDTF">2021-05-15T12:36:46Z</dcterms:modified>
</cp:coreProperties>
</file>