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24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627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883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644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95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97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23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53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02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3110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52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B29CA-5CE1-4501-AE29-8BCCBC5BD23B}" type="datetimeFigureOut">
              <a:rPr lang="en-IN" smtClean="0"/>
              <a:t>04-08-2021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3F2DB-BC56-4CB8-AFB1-BF79CE3383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08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1707"/>
            <a:ext cx="9144000" cy="1936376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Arial Black" panose="020B0A04020102020204" pitchFamily="34" charset="0"/>
              </a:rPr>
              <a:t>Plant Cell &amp; Tissue Culture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6729" y="5202238"/>
            <a:ext cx="9144000" cy="16557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IN" sz="2800" dirty="0" err="1" smtClean="0">
                <a:latin typeface="Arial Black" panose="020B0A04020102020204" pitchFamily="34" charset="0"/>
              </a:rPr>
              <a:t>Dr.</a:t>
            </a:r>
            <a:r>
              <a:rPr lang="en-IN" sz="2800" dirty="0" smtClean="0">
                <a:latin typeface="Arial Black" panose="020B0A04020102020204" pitchFamily="34" charset="0"/>
              </a:rPr>
              <a:t> Habibur Rahman</a:t>
            </a:r>
          </a:p>
          <a:p>
            <a:pPr>
              <a:spcBef>
                <a:spcPts val="0"/>
              </a:spcBef>
            </a:pPr>
            <a:r>
              <a:rPr lang="en-IN" sz="2800" dirty="0" smtClean="0">
                <a:latin typeface="Arial Black" panose="020B0A04020102020204" pitchFamily="34" charset="0"/>
              </a:rPr>
              <a:t>Associate Professor</a:t>
            </a:r>
          </a:p>
          <a:p>
            <a:pPr>
              <a:spcBef>
                <a:spcPts val="0"/>
              </a:spcBef>
            </a:pPr>
            <a:r>
              <a:rPr lang="en-IN" sz="2800" dirty="0" smtClean="0">
                <a:latin typeface="Arial Black" panose="020B0A04020102020204" pitchFamily="34" charset="0"/>
              </a:rPr>
              <a:t>J. N. College, Boko</a:t>
            </a:r>
            <a:endParaRPr lang="en-IN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02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4" y="282388"/>
            <a:ext cx="11362765" cy="644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3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9" y="147918"/>
            <a:ext cx="11255187" cy="660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8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3" y="0"/>
            <a:ext cx="10502151" cy="1621776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2" y="1621776"/>
            <a:ext cx="10676962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515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9" y="0"/>
            <a:ext cx="10851776" cy="658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01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5" y="107577"/>
            <a:ext cx="11322424" cy="65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66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3" y="161365"/>
            <a:ext cx="11161058" cy="62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55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8" y="188258"/>
            <a:ext cx="10757647" cy="632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6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823" y="1478792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Various tools and techniques used are:-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Autoclave -works on the principle of 	pressure cooker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Plant growth chamber.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Laminer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Air Flow- works on the 	principle of HEPA.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Microscopy.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Colorimeter.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Centrifugation.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1" y="12058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tools and techniques and various sterilization methods: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43800" y="1989780"/>
            <a:ext cx="42223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Chromatograply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Paper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Thinlayer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Two dimensional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9) Thermometer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 Hygrometer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31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7847" y="365355"/>
            <a:ext cx="989703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ethods of sterilization:-</a:t>
            </a: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- cleanliness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Minimize the air current in the working area as much as possible.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Separate area for cleaning.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Laboratory, three types of sterilization is used</a:t>
            </a:r>
          </a:p>
          <a:p>
            <a:pPr marL="514350" indent="-514350"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dry heat</a:t>
            </a:r>
          </a:p>
          <a:p>
            <a:r>
              <a:rPr lang="en-US" sz="2800" dirty="0" smtClean="0"/>
              <a:t>b) Wet heat </a:t>
            </a:r>
          </a:p>
          <a:p>
            <a:r>
              <a:rPr lang="en-US" sz="2800" dirty="0" smtClean="0"/>
              <a:t>c) Filter sterilization</a:t>
            </a:r>
          </a:p>
          <a:p>
            <a:endParaRPr lang="en-US" sz="2800" dirty="0" smtClean="0"/>
          </a:p>
          <a:p>
            <a:r>
              <a:rPr lang="en-US" sz="2800" dirty="0" smtClean="0"/>
              <a:t> </a:t>
            </a:r>
            <a:r>
              <a:rPr lang="en-US" sz="2800" b="1" dirty="0" smtClean="0"/>
              <a:t>2. Sterilization of tools:</a:t>
            </a:r>
            <a:r>
              <a:rPr lang="en-US" sz="2800" dirty="0" smtClean="0"/>
              <a:t> Disinfectants are used for the </a:t>
            </a:r>
            <a:r>
              <a:rPr lang="en-US" sz="2800" dirty="0" err="1" smtClean="0"/>
              <a:t>sterlization</a:t>
            </a:r>
            <a:r>
              <a:rPr lang="en-US" sz="2800" dirty="0" smtClean="0"/>
              <a:t> of tools. Some of them are:- </a:t>
            </a:r>
          </a:p>
          <a:p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Ag (ii) Chlorine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94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6705" y="1002756"/>
            <a:ext cx="77365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Explants – Sterilization:</a:t>
            </a:r>
          </a:p>
          <a:p>
            <a:endParaRPr lang="en-IN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suitable sized explant can be sterilized by any one of the following:-</a:t>
            </a:r>
          </a:p>
          <a:p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1-4% saturated solution of calcium hypochlorite.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1% solution of bromine water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70% ethyl alcohol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0.1 - 0.2% mercuric chloride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7% of sodium hypochlorite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10% hydrogen peroxide solution</a:t>
            </a:r>
          </a:p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1% silver nitrate solution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55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3753"/>
            <a:ext cx="12192000" cy="73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55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4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t was the availability of these techniques that led to the application of tissue plant&#10;culture as follows ..&#10;Cell behavi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25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29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28" y="416859"/>
            <a:ext cx="8901953" cy="590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34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4" y="0"/>
            <a:ext cx="1157791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08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29" y="0"/>
            <a:ext cx="11040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4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39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42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65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66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9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47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98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32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75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58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62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96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74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89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1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84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06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650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89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21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102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2" y="0"/>
            <a:ext cx="11694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1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8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89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33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705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314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14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33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6682" y="1824335"/>
            <a:ext cx="77320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 Black" panose="020B0A04020102020204" pitchFamily="34" charset="0"/>
              </a:rPr>
              <a:t>Transgenic plants are plants into which one or more genes from another species have been introduced into the genome, using genetic engineering processes. </a:t>
            </a:r>
            <a:endParaRPr lang="en-IN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482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232</Words>
  <Application>Microsoft Office PowerPoint</Application>
  <PresentationFormat>Widescreen</PresentationFormat>
  <Paragraphs>43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Arial Black</vt:lpstr>
      <vt:lpstr>Calibri</vt:lpstr>
      <vt:lpstr>Calibri Light</vt:lpstr>
      <vt:lpstr>Times New Roman</vt:lpstr>
      <vt:lpstr>Office Theme</vt:lpstr>
      <vt:lpstr>Plant Cell &amp; Tissue Culture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Habibur Rahman</dc:creator>
  <cp:lastModifiedBy>Habibur Rahman</cp:lastModifiedBy>
  <cp:revision>15</cp:revision>
  <dcterms:created xsi:type="dcterms:W3CDTF">2021-08-04T16:23:41Z</dcterms:created>
  <dcterms:modified xsi:type="dcterms:W3CDTF">2021-08-05T06:03:26Z</dcterms:modified>
</cp:coreProperties>
</file>