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2" r:id="rId4"/>
    <p:sldId id="274" r:id="rId5"/>
    <p:sldId id="260" r:id="rId6"/>
    <p:sldId id="268" r:id="rId7"/>
    <p:sldId id="261" r:id="rId8"/>
    <p:sldId id="269" r:id="rId9"/>
    <p:sldId id="262" r:id="rId10"/>
    <p:sldId id="266" r:id="rId11"/>
    <p:sldId id="270" r:id="rId12"/>
    <p:sldId id="267"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4D7B44-9653-467B-8F13-F8396226A57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B5CA22-4D8E-44DC-B407-F7223EEEBC78}">
      <dgm:prSet/>
      <dgm:spPr/>
      <dgm:t>
        <a:bodyPr/>
        <a:lstStyle/>
        <a:p>
          <a:r>
            <a:rPr lang="en-US"/>
            <a:t>Vegetative Structure:</a:t>
          </a:r>
        </a:p>
      </dgm:t>
    </dgm:pt>
    <dgm:pt modelId="{F9C736BB-1600-4A8A-918F-1259618042CD}" type="parTrans" cxnId="{0410153B-0201-4D15-BEB1-4020560DAC6F}">
      <dgm:prSet/>
      <dgm:spPr/>
      <dgm:t>
        <a:bodyPr/>
        <a:lstStyle/>
        <a:p>
          <a:endParaRPr lang="en-US"/>
        </a:p>
      </dgm:t>
    </dgm:pt>
    <dgm:pt modelId="{D1210014-EAF4-4B72-B61E-8C213C12B3F3}" type="sibTrans" cxnId="{0410153B-0201-4D15-BEB1-4020560DAC6F}">
      <dgm:prSet/>
      <dgm:spPr/>
      <dgm:t>
        <a:bodyPr/>
        <a:lstStyle/>
        <a:p>
          <a:endParaRPr lang="en-US"/>
        </a:p>
      </dgm:t>
    </dgm:pt>
    <dgm:pt modelId="{A27A1853-A936-4443-BD16-09C9060E1673}">
      <dgm:prSet/>
      <dgm:spPr/>
      <dgm:t>
        <a:bodyPr/>
        <a:lstStyle/>
        <a:p>
          <a:r>
            <a:rPr lang="en-US" b="0" i="0" dirty="0"/>
            <a:t>The fungus is Unicellular.</a:t>
          </a:r>
          <a:endParaRPr lang="en-US" dirty="0"/>
        </a:p>
      </dgm:t>
    </dgm:pt>
    <dgm:pt modelId="{EF44F5BE-0584-4DF4-926B-4A1DE0789351}" type="parTrans" cxnId="{34D632F1-000C-4228-A92B-E903379C1E28}">
      <dgm:prSet/>
      <dgm:spPr/>
      <dgm:t>
        <a:bodyPr/>
        <a:lstStyle/>
        <a:p>
          <a:endParaRPr lang="en-US"/>
        </a:p>
      </dgm:t>
    </dgm:pt>
    <dgm:pt modelId="{CABFE783-B7AB-49B4-88A9-E525F69F5201}" type="sibTrans" cxnId="{34D632F1-000C-4228-A92B-E903379C1E28}">
      <dgm:prSet/>
      <dgm:spPr/>
      <dgm:t>
        <a:bodyPr/>
        <a:lstStyle/>
        <a:p>
          <a:endParaRPr lang="en-US"/>
        </a:p>
      </dgm:t>
    </dgm:pt>
    <dgm:pt modelId="{4EEFE87A-8CA3-4BF4-A04D-D377C2619333}">
      <dgm:prSet/>
      <dgm:spPr/>
      <dgm:t>
        <a:bodyPr/>
        <a:lstStyle/>
        <a:p>
          <a:r>
            <a:rPr lang="en-US" b="0" i="0" dirty="0"/>
            <a:t>The thallus is endobiotic and holocarpic.</a:t>
          </a:r>
          <a:endParaRPr lang="en-US" dirty="0"/>
        </a:p>
      </dgm:t>
    </dgm:pt>
    <dgm:pt modelId="{80855978-475C-4FCA-A222-EEA6D28CC93A}" type="parTrans" cxnId="{9D37585F-E379-4328-8B6F-37E3D9EFBC07}">
      <dgm:prSet/>
      <dgm:spPr/>
      <dgm:t>
        <a:bodyPr/>
        <a:lstStyle/>
        <a:p>
          <a:endParaRPr lang="en-US"/>
        </a:p>
      </dgm:t>
    </dgm:pt>
    <dgm:pt modelId="{6222AB74-76BB-4282-82B4-0C393C46C918}" type="sibTrans" cxnId="{9D37585F-E379-4328-8B6F-37E3D9EFBC07}">
      <dgm:prSet/>
      <dgm:spPr/>
      <dgm:t>
        <a:bodyPr/>
        <a:lstStyle/>
        <a:p>
          <a:endParaRPr lang="en-US"/>
        </a:p>
      </dgm:t>
    </dgm:pt>
    <dgm:pt modelId="{D533E956-727A-4F32-80EE-14FB6A4433FE}">
      <dgm:prSet/>
      <dgm:spPr/>
      <dgm:t>
        <a:bodyPr/>
        <a:lstStyle/>
        <a:p>
          <a:r>
            <a:rPr lang="en-US" b="0" i="0" dirty="0"/>
            <a:t>Monocentric thallus body.</a:t>
          </a:r>
          <a:endParaRPr lang="en-US" dirty="0"/>
        </a:p>
      </dgm:t>
    </dgm:pt>
    <dgm:pt modelId="{9C9031B9-5EB5-44FF-9673-0B19D791BF82}" type="parTrans" cxnId="{E71DE42F-7A75-4D1D-9B85-C36FCCE90D78}">
      <dgm:prSet/>
      <dgm:spPr/>
      <dgm:t>
        <a:bodyPr/>
        <a:lstStyle/>
        <a:p>
          <a:endParaRPr lang="en-US"/>
        </a:p>
      </dgm:t>
    </dgm:pt>
    <dgm:pt modelId="{1C5BFAC1-DC3E-4BF9-8CE7-5EBB9F1923F0}" type="sibTrans" cxnId="{E71DE42F-7A75-4D1D-9B85-C36FCCE90D78}">
      <dgm:prSet/>
      <dgm:spPr/>
      <dgm:t>
        <a:bodyPr/>
        <a:lstStyle/>
        <a:p>
          <a:endParaRPr lang="en-US"/>
        </a:p>
      </dgm:t>
    </dgm:pt>
    <dgm:pt modelId="{E5D02E3F-B10B-4E10-8595-546AEE00D8E1}" type="pres">
      <dgm:prSet presAssocID="{FB4D7B44-9653-467B-8F13-F8396226A57C}" presName="vert0" presStyleCnt="0">
        <dgm:presLayoutVars>
          <dgm:dir/>
          <dgm:animOne val="branch"/>
          <dgm:animLvl val="lvl"/>
        </dgm:presLayoutVars>
      </dgm:prSet>
      <dgm:spPr/>
    </dgm:pt>
    <dgm:pt modelId="{1DC43BDA-FCE3-457C-85B4-F79A6D5CA4D2}" type="pres">
      <dgm:prSet presAssocID="{71B5CA22-4D8E-44DC-B407-F7223EEEBC78}" presName="thickLine" presStyleLbl="alignNode1" presStyleIdx="0" presStyleCnt="4"/>
      <dgm:spPr/>
    </dgm:pt>
    <dgm:pt modelId="{9EFC1FD4-8DFA-4F3B-9B22-B90D5EF673B1}" type="pres">
      <dgm:prSet presAssocID="{71B5CA22-4D8E-44DC-B407-F7223EEEBC78}" presName="horz1" presStyleCnt="0"/>
      <dgm:spPr/>
    </dgm:pt>
    <dgm:pt modelId="{C0A0C02D-0F50-462C-A343-008F43F06A81}" type="pres">
      <dgm:prSet presAssocID="{71B5CA22-4D8E-44DC-B407-F7223EEEBC78}" presName="tx1" presStyleLbl="revTx" presStyleIdx="0" presStyleCnt="4"/>
      <dgm:spPr/>
    </dgm:pt>
    <dgm:pt modelId="{E640580E-1473-41FE-815A-45F5461D1DAA}" type="pres">
      <dgm:prSet presAssocID="{71B5CA22-4D8E-44DC-B407-F7223EEEBC78}" presName="vert1" presStyleCnt="0"/>
      <dgm:spPr/>
    </dgm:pt>
    <dgm:pt modelId="{F8453E76-09DC-41FA-A4F0-71A60E94CFAA}" type="pres">
      <dgm:prSet presAssocID="{A27A1853-A936-4443-BD16-09C9060E1673}" presName="thickLine" presStyleLbl="alignNode1" presStyleIdx="1" presStyleCnt="4"/>
      <dgm:spPr/>
    </dgm:pt>
    <dgm:pt modelId="{EE8D596C-3E78-4B65-B422-32AAB38CDDD0}" type="pres">
      <dgm:prSet presAssocID="{A27A1853-A936-4443-BD16-09C9060E1673}" presName="horz1" presStyleCnt="0"/>
      <dgm:spPr/>
    </dgm:pt>
    <dgm:pt modelId="{AEC466A8-5CEA-424B-BAEB-A960658A5B1B}" type="pres">
      <dgm:prSet presAssocID="{A27A1853-A936-4443-BD16-09C9060E1673}" presName="tx1" presStyleLbl="revTx" presStyleIdx="1" presStyleCnt="4"/>
      <dgm:spPr/>
    </dgm:pt>
    <dgm:pt modelId="{26867C04-8E43-4E14-94B7-5B6AFE6D41CE}" type="pres">
      <dgm:prSet presAssocID="{A27A1853-A936-4443-BD16-09C9060E1673}" presName="vert1" presStyleCnt="0"/>
      <dgm:spPr/>
    </dgm:pt>
    <dgm:pt modelId="{67F1FCFD-754C-43CF-B16A-3A829C20D677}" type="pres">
      <dgm:prSet presAssocID="{4EEFE87A-8CA3-4BF4-A04D-D377C2619333}" presName="thickLine" presStyleLbl="alignNode1" presStyleIdx="2" presStyleCnt="4"/>
      <dgm:spPr/>
    </dgm:pt>
    <dgm:pt modelId="{901BAF78-C279-4867-BC9B-A69142175348}" type="pres">
      <dgm:prSet presAssocID="{4EEFE87A-8CA3-4BF4-A04D-D377C2619333}" presName="horz1" presStyleCnt="0"/>
      <dgm:spPr/>
    </dgm:pt>
    <dgm:pt modelId="{61EBF317-D682-49ED-9A85-458282A8FEF0}" type="pres">
      <dgm:prSet presAssocID="{4EEFE87A-8CA3-4BF4-A04D-D377C2619333}" presName="tx1" presStyleLbl="revTx" presStyleIdx="2" presStyleCnt="4"/>
      <dgm:spPr/>
    </dgm:pt>
    <dgm:pt modelId="{DEDE99D4-88CA-451B-BDF9-AC38EE76F52C}" type="pres">
      <dgm:prSet presAssocID="{4EEFE87A-8CA3-4BF4-A04D-D377C2619333}" presName="vert1" presStyleCnt="0"/>
      <dgm:spPr/>
    </dgm:pt>
    <dgm:pt modelId="{D6E8DD0C-76B4-4666-AA69-7C226653C2FA}" type="pres">
      <dgm:prSet presAssocID="{D533E956-727A-4F32-80EE-14FB6A4433FE}" presName="thickLine" presStyleLbl="alignNode1" presStyleIdx="3" presStyleCnt="4"/>
      <dgm:spPr/>
    </dgm:pt>
    <dgm:pt modelId="{6520C267-0204-4328-8C40-B17B12D88CAF}" type="pres">
      <dgm:prSet presAssocID="{D533E956-727A-4F32-80EE-14FB6A4433FE}" presName="horz1" presStyleCnt="0"/>
      <dgm:spPr/>
    </dgm:pt>
    <dgm:pt modelId="{03B14FBF-1AAD-4F96-8386-DE98518A3D2E}" type="pres">
      <dgm:prSet presAssocID="{D533E956-727A-4F32-80EE-14FB6A4433FE}" presName="tx1" presStyleLbl="revTx" presStyleIdx="3" presStyleCnt="4"/>
      <dgm:spPr/>
    </dgm:pt>
    <dgm:pt modelId="{4827EC68-3551-4FBE-AEFF-504E8E30F03A}" type="pres">
      <dgm:prSet presAssocID="{D533E956-727A-4F32-80EE-14FB6A4433FE}" presName="vert1" presStyleCnt="0"/>
      <dgm:spPr/>
    </dgm:pt>
  </dgm:ptLst>
  <dgm:cxnLst>
    <dgm:cxn modelId="{DD393109-AFD0-4A29-876A-6AECFFFA5635}" type="presOf" srcId="{4EEFE87A-8CA3-4BF4-A04D-D377C2619333}" destId="{61EBF317-D682-49ED-9A85-458282A8FEF0}" srcOrd="0" destOrd="0" presId="urn:microsoft.com/office/officeart/2008/layout/LinedList"/>
    <dgm:cxn modelId="{41EAF21A-671D-4BAC-86AF-B5610351D074}" type="presOf" srcId="{D533E956-727A-4F32-80EE-14FB6A4433FE}" destId="{03B14FBF-1AAD-4F96-8386-DE98518A3D2E}" srcOrd="0" destOrd="0" presId="urn:microsoft.com/office/officeart/2008/layout/LinedList"/>
    <dgm:cxn modelId="{E71DE42F-7A75-4D1D-9B85-C36FCCE90D78}" srcId="{FB4D7B44-9653-467B-8F13-F8396226A57C}" destId="{D533E956-727A-4F32-80EE-14FB6A4433FE}" srcOrd="3" destOrd="0" parTransId="{9C9031B9-5EB5-44FF-9673-0B19D791BF82}" sibTransId="{1C5BFAC1-DC3E-4BF9-8CE7-5EBB9F1923F0}"/>
    <dgm:cxn modelId="{0410153B-0201-4D15-BEB1-4020560DAC6F}" srcId="{FB4D7B44-9653-467B-8F13-F8396226A57C}" destId="{71B5CA22-4D8E-44DC-B407-F7223EEEBC78}" srcOrd="0" destOrd="0" parTransId="{F9C736BB-1600-4A8A-918F-1259618042CD}" sibTransId="{D1210014-EAF4-4B72-B61E-8C213C12B3F3}"/>
    <dgm:cxn modelId="{9D37585F-E379-4328-8B6F-37E3D9EFBC07}" srcId="{FB4D7B44-9653-467B-8F13-F8396226A57C}" destId="{4EEFE87A-8CA3-4BF4-A04D-D377C2619333}" srcOrd="2" destOrd="0" parTransId="{80855978-475C-4FCA-A222-EEA6D28CC93A}" sibTransId="{6222AB74-76BB-4282-82B4-0C393C46C918}"/>
    <dgm:cxn modelId="{88FFC080-1A06-4C2E-93B1-66DA178BD949}" type="presOf" srcId="{FB4D7B44-9653-467B-8F13-F8396226A57C}" destId="{E5D02E3F-B10B-4E10-8595-546AEE00D8E1}" srcOrd="0" destOrd="0" presId="urn:microsoft.com/office/officeart/2008/layout/LinedList"/>
    <dgm:cxn modelId="{3C122D9E-C612-41EB-B133-37A01BE3FB92}" type="presOf" srcId="{71B5CA22-4D8E-44DC-B407-F7223EEEBC78}" destId="{C0A0C02D-0F50-462C-A343-008F43F06A81}" srcOrd="0" destOrd="0" presId="urn:microsoft.com/office/officeart/2008/layout/LinedList"/>
    <dgm:cxn modelId="{F54598BF-B64C-4EFB-B1AC-8C1ECFEC63F4}" type="presOf" srcId="{A27A1853-A936-4443-BD16-09C9060E1673}" destId="{AEC466A8-5CEA-424B-BAEB-A960658A5B1B}" srcOrd="0" destOrd="0" presId="urn:microsoft.com/office/officeart/2008/layout/LinedList"/>
    <dgm:cxn modelId="{34D632F1-000C-4228-A92B-E903379C1E28}" srcId="{FB4D7B44-9653-467B-8F13-F8396226A57C}" destId="{A27A1853-A936-4443-BD16-09C9060E1673}" srcOrd="1" destOrd="0" parTransId="{EF44F5BE-0584-4DF4-926B-4A1DE0789351}" sibTransId="{CABFE783-B7AB-49B4-88A9-E525F69F5201}"/>
    <dgm:cxn modelId="{EFA02741-46FC-4E07-B5E3-70CB886CF026}" type="presParOf" srcId="{E5D02E3F-B10B-4E10-8595-546AEE00D8E1}" destId="{1DC43BDA-FCE3-457C-85B4-F79A6D5CA4D2}" srcOrd="0" destOrd="0" presId="urn:microsoft.com/office/officeart/2008/layout/LinedList"/>
    <dgm:cxn modelId="{9349E868-9A25-4CA2-83AC-81A4FDEC1658}" type="presParOf" srcId="{E5D02E3F-B10B-4E10-8595-546AEE00D8E1}" destId="{9EFC1FD4-8DFA-4F3B-9B22-B90D5EF673B1}" srcOrd="1" destOrd="0" presId="urn:microsoft.com/office/officeart/2008/layout/LinedList"/>
    <dgm:cxn modelId="{F2CB3D35-2AB9-43E1-A8D6-FAAD8B773223}" type="presParOf" srcId="{9EFC1FD4-8DFA-4F3B-9B22-B90D5EF673B1}" destId="{C0A0C02D-0F50-462C-A343-008F43F06A81}" srcOrd="0" destOrd="0" presId="urn:microsoft.com/office/officeart/2008/layout/LinedList"/>
    <dgm:cxn modelId="{4154DFC2-4258-4D23-991F-40090E9056FA}" type="presParOf" srcId="{9EFC1FD4-8DFA-4F3B-9B22-B90D5EF673B1}" destId="{E640580E-1473-41FE-815A-45F5461D1DAA}" srcOrd="1" destOrd="0" presId="urn:microsoft.com/office/officeart/2008/layout/LinedList"/>
    <dgm:cxn modelId="{DEBF7018-0F82-4612-9955-715BA30B4538}" type="presParOf" srcId="{E5D02E3F-B10B-4E10-8595-546AEE00D8E1}" destId="{F8453E76-09DC-41FA-A4F0-71A60E94CFAA}" srcOrd="2" destOrd="0" presId="urn:microsoft.com/office/officeart/2008/layout/LinedList"/>
    <dgm:cxn modelId="{7D6FC270-CDCF-4B0F-BF1E-1A293F399B4B}" type="presParOf" srcId="{E5D02E3F-B10B-4E10-8595-546AEE00D8E1}" destId="{EE8D596C-3E78-4B65-B422-32AAB38CDDD0}" srcOrd="3" destOrd="0" presId="urn:microsoft.com/office/officeart/2008/layout/LinedList"/>
    <dgm:cxn modelId="{66636275-55EF-4D9B-918B-FF0232640775}" type="presParOf" srcId="{EE8D596C-3E78-4B65-B422-32AAB38CDDD0}" destId="{AEC466A8-5CEA-424B-BAEB-A960658A5B1B}" srcOrd="0" destOrd="0" presId="urn:microsoft.com/office/officeart/2008/layout/LinedList"/>
    <dgm:cxn modelId="{D8EB3A96-335A-4980-99AC-ADB9F1029C09}" type="presParOf" srcId="{EE8D596C-3E78-4B65-B422-32AAB38CDDD0}" destId="{26867C04-8E43-4E14-94B7-5B6AFE6D41CE}" srcOrd="1" destOrd="0" presId="urn:microsoft.com/office/officeart/2008/layout/LinedList"/>
    <dgm:cxn modelId="{2D9AB6C1-227A-4949-8F68-A27A54B7281E}" type="presParOf" srcId="{E5D02E3F-B10B-4E10-8595-546AEE00D8E1}" destId="{67F1FCFD-754C-43CF-B16A-3A829C20D677}" srcOrd="4" destOrd="0" presId="urn:microsoft.com/office/officeart/2008/layout/LinedList"/>
    <dgm:cxn modelId="{6859CA2B-AAEC-465C-BD60-854786472441}" type="presParOf" srcId="{E5D02E3F-B10B-4E10-8595-546AEE00D8E1}" destId="{901BAF78-C279-4867-BC9B-A69142175348}" srcOrd="5" destOrd="0" presId="urn:microsoft.com/office/officeart/2008/layout/LinedList"/>
    <dgm:cxn modelId="{7BF7D08F-2238-410E-B7C8-F45B49BA9028}" type="presParOf" srcId="{901BAF78-C279-4867-BC9B-A69142175348}" destId="{61EBF317-D682-49ED-9A85-458282A8FEF0}" srcOrd="0" destOrd="0" presId="urn:microsoft.com/office/officeart/2008/layout/LinedList"/>
    <dgm:cxn modelId="{E44179C0-C008-4614-8F7E-AFC00A293B0A}" type="presParOf" srcId="{901BAF78-C279-4867-BC9B-A69142175348}" destId="{DEDE99D4-88CA-451B-BDF9-AC38EE76F52C}" srcOrd="1" destOrd="0" presId="urn:microsoft.com/office/officeart/2008/layout/LinedList"/>
    <dgm:cxn modelId="{FCC2E460-B787-49A2-828B-E02C6B52C79C}" type="presParOf" srcId="{E5D02E3F-B10B-4E10-8595-546AEE00D8E1}" destId="{D6E8DD0C-76B4-4666-AA69-7C226653C2FA}" srcOrd="6" destOrd="0" presId="urn:microsoft.com/office/officeart/2008/layout/LinedList"/>
    <dgm:cxn modelId="{EEB76C02-342E-47AE-8BB4-F3E07FE2BA0F}" type="presParOf" srcId="{E5D02E3F-B10B-4E10-8595-546AEE00D8E1}" destId="{6520C267-0204-4328-8C40-B17B12D88CAF}" srcOrd="7" destOrd="0" presId="urn:microsoft.com/office/officeart/2008/layout/LinedList"/>
    <dgm:cxn modelId="{EA22E538-B5D4-4783-9E24-D0AE866A70EA}" type="presParOf" srcId="{6520C267-0204-4328-8C40-B17B12D88CAF}" destId="{03B14FBF-1AAD-4F96-8386-DE98518A3D2E}" srcOrd="0" destOrd="0" presId="urn:microsoft.com/office/officeart/2008/layout/LinedList"/>
    <dgm:cxn modelId="{E9235894-79A9-4DAA-8134-F36B1CB6FDD7}" type="presParOf" srcId="{6520C267-0204-4328-8C40-B17B12D88CAF}" destId="{4827EC68-3551-4FBE-AEFF-504E8E30F03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4B45A3-A461-4A99-8912-B86D5F46E85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4E4B3D2-0613-485D-A0A4-E662618260E7}">
      <dgm:prSet/>
      <dgm:spPr/>
      <dgm:t>
        <a:bodyPr/>
        <a:lstStyle/>
        <a:p>
          <a:r>
            <a:rPr lang="en-US"/>
            <a:t>Germination of prosorus:</a:t>
          </a:r>
        </a:p>
      </dgm:t>
    </dgm:pt>
    <dgm:pt modelId="{84614580-7621-4AFE-BDEA-90B34E3792CA}" type="parTrans" cxnId="{D51CBB4D-3310-4D9B-AA49-4B1AC2608C56}">
      <dgm:prSet/>
      <dgm:spPr/>
      <dgm:t>
        <a:bodyPr/>
        <a:lstStyle/>
        <a:p>
          <a:endParaRPr lang="en-US"/>
        </a:p>
      </dgm:t>
    </dgm:pt>
    <dgm:pt modelId="{ECE1A9D4-110E-4363-8A7B-F7D45BC23B36}" type="sibTrans" cxnId="{D51CBB4D-3310-4D9B-AA49-4B1AC2608C56}">
      <dgm:prSet/>
      <dgm:spPr/>
      <dgm:t>
        <a:bodyPr/>
        <a:lstStyle/>
        <a:p>
          <a:endParaRPr lang="en-US"/>
        </a:p>
      </dgm:t>
    </dgm:pt>
    <dgm:pt modelId="{EB147DA9-8AE7-4533-B29F-79BF7EB4D250}">
      <dgm:prSet/>
      <dgm:spPr/>
      <dgm:t>
        <a:bodyPr/>
        <a:lstStyle/>
        <a:p>
          <a:pPr algn="just"/>
          <a:r>
            <a:rPr lang="en-US" dirty="0"/>
            <a:t>The mature </a:t>
          </a:r>
          <a:r>
            <a:rPr lang="en-US" dirty="0" err="1"/>
            <a:t>prosorus</a:t>
          </a:r>
          <a:r>
            <a:rPr lang="en-US" dirty="0"/>
            <a:t> starts germinating within the dead host cells. Its nucleus undergoes repeated mitotic divisions to form as much as 32 nuclei. At this stage the entire multinucleate </a:t>
          </a:r>
          <a:r>
            <a:rPr lang="en-US" dirty="0" err="1"/>
            <a:t>prosorus</a:t>
          </a:r>
          <a:r>
            <a:rPr lang="en-US" dirty="0"/>
            <a:t> gets divided into 4-9 multinucleate chambers with the help of thin hyaline walls. The nuclei in all these multinucleate chambers keep on dividing repeatedly to form as many as 200-300 nuclei. Each of such multinucleate chamber represents a sporangium. The group of sporangia is called a sorus. </a:t>
          </a:r>
        </a:p>
      </dgm:t>
    </dgm:pt>
    <dgm:pt modelId="{7C10E1C4-87E2-4B00-8D7B-BEE04F446F17}" type="parTrans" cxnId="{CAD8D2EB-369F-4BD8-873A-61BD75D883B7}">
      <dgm:prSet/>
      <dgm:spPr/>
      <dgm:t>
        <a:bodyPr/>
        <a:lstStyle/>
        <a:p>
          <a:endParaRPr lang="en-US"/>
        </a:p>
      </dgm:t>
    </dgm:pt>
    <dgm:pt modelId="{3A921F9D-5589-483F-8A54-7AD01EF00038}" type="sibTrans" cxnId="{CAD8D2EB-369F-4BD8-873A-61BD75D883B7}">
      <dgm:prSet/>
      <dgm:spPr/>
      <dgm:t>
        <a:bodyPr/>
        <a:lstStyle/>
        <a:p>
          <a:endParaRPr lang="en-US"/>
        </a:p>
      </dgm:t>
    </dgm:pt>
    <dgm:pt modelId="{CDFBC407-9CA2-434D-9120-6185F5EA01AE}">
      <dgm:prSet/>
      <dgm:spPr/>
      <dgm:t>
        <a:bodyPr/>
        <a:lstStyle/>
        <a:p>
          <a:r>
            <a:rPr lang="en-US" dirty="0">
              <a:solidFill>
                <a:srgbClr val="C00000"/>
              </a:solidFill>
              <a:highlight>
                <a:srgbClr val="00FFFF"/>
              </a:highlight>
            </a:rPr>
            <a:t>Division of nucleus→ formation of 32 daughter nuclei→ cleavage of </a:t>
          </a:r>
          <a:r>
            <a:rPr lang="en-US" dirty="0" err="1">
              <a:solidFill>
                <a:srgbClr val="C00000"/>
              </a:solidFill>
              <a:highlight>
                <a:srgbClr val="00FFFF"/>
              </a:highlight>
            </a:rPr>
            <a:t>prosorus</a:t>
          </a:r>
          <a:r>
            <a:rPr lang="en-US" dirty="0">
              <a:solidFill>
                <a:srgbClr val="C00000"/>
              </a:solidFill>
              <a:highlight>
                <a:srgbClr val="00FFFF"/>
              </a:highlight>
            </a:rPr>
            <a:t> into 4-9 chambers → nuclei of each chamber divided to form 200-300 nuclei→ each chamber is termed as sporangium.</a:t>
          </a:r>
        </a:p>
      </dgm:t>
    </dgm:pt>
    <dgm:pt modelId="{6483BE38-0575-487B-BFEF-5592F61BAF13}" type="parTrans" cxnId="{CFC45197-91BF-48B2-95B8-BB9377A53456}">
      <dgm:prSet/>
      <dgm:spPr/>
      <dgm:t>
        <a:bodyPr/>
        <a:lstStyle/>
        <a:p>
          <a:endParaRPr lang="en-US"/>
        </a:p>
      </dgm:t>
    </dgm:pt>
    <dgm:pt modelId="{C4FC01D1-2497-4B46-893B-159D6F629CB0}" type="sibTrans" cxnId="{CFC45197-91BF-48B2-95B8-BB9377A53456}">
      <dgm:prSet/>
      <dgm:spPr/>
      <dgm:t>
        <a:bodyPr/>
        <a:lstStyle/>
        <a:p>
          <a:endParaRPr lang="en-US"/>
        </a:p>
      </dgm:t>
    </dgm:pt>
    <dgm:pt modelId="{922DFF6E-D84E-4ABE-8391-88D1C7343727}" type="pres">
      <dgm:prSet presAssocID="{4D4B45A3-A461-4A99-8912-B86D5F46E85D}" presName="vert0" presStyleCnt="0">
        <dgm:presLayoutVars>
          <dgm:dir/>
          <dgm:animOne val="branch"/>
          <dgm:animLvl val="lvl"/>
        </dgm:presLayoutVars>
      </dgm:prSet>
      <dgm:spPr/>
    </dgm:pt>
    <dgm:pt modelId="{878D08D3-8E0E-4A08-8222-ACE7F6CF352D}" type="pres">
      <dgm:prSet presAssocID="{A4E4B3D2-0613-485D-A0A4-E662618260E7}" presName="thickLine" presStyleLbl="alignNode1" presStyleIdx="0" presStyleCnt="3"/>
      <dgm:spPr/>
    </dgm:pt>
    <dgm:pt modelId="{B6ABCBF6-8A9A-4E8B-BC44-474A83FBFEAE}" type="pres">
      <dgm:prSet presAssocID="{A4E4B3D2-0613-485D-A0A4-E662618260E7}" presName="horz1" presStyleCnt="0"/>
      <dgm:spPr/>
    </dgm:pt>
    <dgm:pt modelId="{107A9A37-C279-4088-9E51-B932B04EC2B7}" type="pres">
      <dgm:prSet presAssocID="{A4E4B3D2-0613-485D-A0A4-E662618260E7}" presName="tx1" presStyleLbl="revTx" presStyleIdx="0" presStyleCnt="3" custScaleY="34389" custLinFactNeighborX="-725" custLinFactNeighborY="-30216"/>
      <dgm:spPr/>
    </dgm:pt>
    <dgm:pt modelId="{456A407C-081A-4757-8B06-23BE555E7B72}" type="pres">
      <dgm:prSet presAssocID="{A4E4B3D2-0613-485D-A0A4-E662618260E7}" presName="vert1" presStyleCnt="0"/>
      <dgm:spPr/>
    </dgm:pt>
    <dgm:pt modelId="{DB68FE5B-6792-459A-8B2B-962B31164172}" type="pres">
      <dgm:prSet presAssocID="{EB147DA9-8AE7-4533-B29F-79BF7EB4D250}" presName="thickLine" presStyleLbl="alignNode1" presStyleIdx="1" presStyleCnt="3"/>
      <dgm:spPr/>
    </dgm:pt>
    <dgm:pt modelId="{2C6E59EC-8839-4C43-9E88-D3705DEC6007}" type="pres">
      <dgm:prSet presAssocID="{EB147DA9-8AE7-4533-B29F-79BF7EB4D250}" presName="horz1" presStyleCnt="0"/>
      <dgm:spPr/>
    </dgm:pt>
    <dgm:pt modelId="{F6856523-B762-440D-A273-303606DC8AFB}" type="pres">
      <dgm:prSet presAssocID="{EB147DA9-8AE7-4533-B29F-79BF7EB4D250}" presName="tx1" presStyleLbl="revTx" presStyleIdx="1" presStyleCnt="3"/>
      <dgm:spPr/>
    </dgm:pt>
    <dgm:pt modelId="{708F1E1A-6B6E-4A8D-9CCD-6A3E1F1A0213}" type="pres">
      <dgm:prSet presAssocID="{EB147DA9-8AE7-4533-B29F-79BF7EB4D250}" presName="vert1" presStyleCnt="0"/>
      <dgm:spPr/>
    </dgm:pt>
    <dgm:pt modelId="{7DDAD811-2DB1-4FF5-A3D6-4DDA2AD19D42}" type="pres">
      <dgm:prSet presAssocID="{CDFBC407-9CA2-434D-9120-6185F5EA01AE}" presName="thickLine" presStyleLbl="alignNode1" presStyleIdx="2" presStyleCnt="3"/>
      <dgm:spPr/>
    </dgm:pt>
    <dgm:pt modelId="{3DAF40E0-7DF0-46CD-9C1C-E65F7EE07406}" type="pres">
      <dgm:prSet presAssocID="{CDFBC407-9CA2-434D-9120-6185F5EA01AE}" presName="horz1" presStyleCnt="0"/>
      <dgm:spPr/>
    </dgm:pt>
    <dgm:pt modelId="{22640AEF-8E23-46D4-A992-D41E2FB262D6}" type="pres">
      <dgm:prSet presAssocID="{CDFBC407-9CA2-434D-9120-6185F5EA01AE}" presName="tx1" presStyleLbl="revTx" presStyleIdx="2" presStyleCnt="3"/>
      <dgm:spPr/>
    </dgm:pt>
    <dgm:pt modelId="{34ECE7CC-3DC7-4CC1-B6FA-C87384104A87}" type="pres">
      <dgm:prSet presAssocID="{CDFBC407-9CA2-434D-9120-6185F5EA01AE}" presName="vert1" presStyleCnt="0"/>
      <dgm:spPr/>
    </dgm:pt>
  </dgm:ptLst>
  <dgm:cxnLst>
    <dgm:cxn modelId="{05760A19-F063-4F4D-898B-35359B8CFE66}" type="presOf" srcId="{A4E4B3D2-0613-485D-A0A4-E662618260E7}" destId="{107A9A37-C279-4088-9E51-B932B04EC2B7}" srcOrd="0" destOrd="0" presId="urn:microsoft.com/office/officeart/2008/layout/LinedList"/>
    <dgm:cxn modelId="{1DEB0265-4189-474C-BDB1-93C3A3E05310}" type="presOf" srcId="{CDFBC407-9CA2-434D-9120-6185F5EA01AE}" destId="{22640AEF-8E23-46D4-A992-D41E2FB262D6}" srcOrd="0" destOrd="0" presId="urn:microsoft.com/office/officeart/2008/layout/LinedList"/>
    <dgm:cxn modelId="{D51CBB4D-3310-4D9B-AA49-4B1AC2608C56}" srcId="{4D4B45A3-A461-4A99-8912-B86D5F46E85D}" destId="{A4E4B3D2-0613-485D-A0A4-E662618260E7}" srcOrd="0" destOrd="0" parTransId="{84614580-7621-4AFE-BDEA-90B34E3792CA}" sibTransId="{ECE1A9D4-110E-4363-8A7B-F7D45BC23B36}"/>
    <dgm:cxn modelId="{CFC45197-91BF-48B2-95B8-BB9377A53456}" srcId="{4D4B45A3-A461-4A99-8912-B86D5F46E85D}" destId="{CDFBC407-9CA2-434D-9120-6185F5EA01AE}" srcOrd="2" destOrd="0" parTransId="{6483BE38-0575-487B-BFEF-5592F61BAF13}" sibTransId="{C4FC01D1-2497-4B46-893B-159D6F629CB0}"/>
    <dgm:cxn modelId="{1C48B799-527A-4D29-856A-356D01A61F49}" type="presOf" srcId="{4D4B45A3-A461-4A99-8912-B86D5F46E85D}" destId="{922DFF6E-D84E-4ABE-8391-88D1C7343727}" srcOrd="0" destOrd="0" presId="urn:microsoft.com/office/officeart/2008/layout/LinedList"/>
    <dgm:cxn modelId="{F3E4BBA9-B2FA-478B-8238-F2245F2D064F}" type="presOf" srcId="{EB147DA9-8AE7-4533-B29F-79BF7EB4D250}" destId="{F6856523-B762-440D-A273-303606DC8AFB}" srcOrd="0" destOrd="0" presId="urn:microsoft.com/office/officeart/2008/layout/LinedList"/>
    <dgm:cxn modelId="{CAD8D2EB-369F-4BD8-873A-61BD75D883B7}" srcId="{4D4B45A3-A461-4A99-8912-B86D5F46E85D}" destId="{EB147DA9-8AE7-4533-B29F-79BF7EB4D250}" srcOrd="1" destOrd="0" parTransId="{7C10E1C4-87E2-4B00-8D7B-BEE04F446F17}" sibTransId="{3A921F9D-5589-483F-8A54-7AD01EF00038}"/>
    <dgm:cxn modelId="{737B2466-1245-4985-9DB3-656674CE8208}" type="presParOf" srcId="{922DFF6E-D84E-4ABE-8391-88D1C7343727}" destId="{878D08D3-8E0E-4A08-8222-ACE7F6CF352D}" srcOrd="0" destOrd="0" presId="urn:microsoft.com/office/officeart/2008/layout/LinedList"/>
    <dgm:cxn modelId="{17AD92DA-9EDD-4C71-98C9-2B810C0FC41A}" type="presParOf" srcId="{922DFF6E-D84E-4ABE-8391-88D1C7343727}" destId="{B6ABCBF6-8A9A-4E8B-BC44-474A83FBFEAE}" srcOrd="1" destOrd="0" presId="urn:microsoft.com/office/officeart/2008/layout/LinedList"/>
    <dgm:cxn modelId="{713BE6D8-35AC-458B-8827-B3F88B57B652}" type="presParOf" srcId="{B6ABCBF6-8A9A-4E8B-BC44-474A83FBFEAE}" destId="{107A9A37-C279-4088-9E51-B932B04EC2B7}" srcOrd="0" destOrd="0" presId="urn:microsoft.com/office/officeart/2008/layout/LinedList"/>
    <dgm:cxn modelId="{DB711EDC-8CDE-47F0-BAA6-11D431BA348B}" type="presParOf" srcId="{B6ABCBF6-8A9A-4E8B-BC44-474A83FBFEAE}" destId="{456A407C-081A-4757-8B06-23BE555E7B72}" srcOrd="1" destOrd="0" presId="urn:microsoft.com/office/officeart/2008/layout/LinedList"/>
    <dgm:cxn modelId="{A3121B82-5442-4C56-82C8-13F4F6120EB9}" type="presParOf" srcId="{922DFF6E-D84E-4ABE-8391-88D1C7343727}" destId="{DB68FE5B-6792-459A-8B2B-962B31164172}" srcOrd="2" destOrd="0" presId="urn:microsoft.com/office/officeart/2008/layout/LinedList"/>
    <dgm:cxn modelId="{E9921C8D-6367-4A77-97D9-27B5426FA164}" type="presParOf" srcId="{922DFF6E-D84E-4ABE-8391-88D1C7343727}" destId="{2C6E59EC-8839-4C43-9E88-D3705DEC6007}" srcOrd="3" destOrd="0" presId="urn:microsoft.com/office/officeart/2008/layout/LinedList"/>
    <dgm:cxn modelId="{595C192B-939B-4DC9-AC1E-EAAAAB2B3A95}" type="presParOf" srcId="{2C6E59EC-8839-4C43-9E88-D3705DEC6007}" destId="{F6856523-B762-440D-A273-303606DC8AFB}" srcOrd="0" destOrd="0" presId="urn:microsoft.com/office/officeart/2008/layout/LinedList"/>
    <dgm:cxn modelId="{FF28DAFE-158C-4ECA-BE02-E95D0A16D25A}" type="presParOf" srcId="{2C6E59EC-8839-4C43-9E88-D3705DEC6007}" destId="{708F1E1A-6B6E-4A8D-9CCD-6A3E1F1A0213}" srcOrd="1" destOrd="0" presId="urn:microsoft.com/office/officeart/2008/layout/LinedList"/>
    <dgm:cxn modelId="{614877C0-86B6-47A6-BCDF-06E639955FC1}" type="presParOf" srcId="{922DFF6E-D84E-4ABE-8391-88D1C7343727}" destId="{7DDAD811-2DB1-4FF5-A3D6-4DDA2AD19D42}" srcOrd="4" destOrd="0" presId="urn:microsoft.com/office/officeart/2008/layout/LinedList"/>
    <dgm:cxn modelId="{7DDF1304-129F-47E0-AD83-26AFC8E399DB}" type="presParOf" srcId="{922DFF6E-D84E-4ABE-8391-88D1C7343727}" destId="{3DAF40E0-7DF0-46CD-9C1C-E65F7EE07406}" srcOrd="5" destOrd="0" presId="urn:microsoft.com/office/officeart/2008/layout/LinedList"/>
    <dgm:cxn modelId="{C03A6C85-035A-40DA-8363-102A8ED0605F}" type="presParOf" srcId="{3DAF40E0-7DF0-46CD-9C1C-E65F7EE07406}" destId="{22640AEF-8E23-46D4-A992-D41E2FB262D6}" srcOrd="0" destOrd="0" presId="urn:microsoft.com/office/officeart/2008/layout/LinedList"/>
    <dgm:cxn modelId="{348AE34B-0DEE-4F92-B8ED-A0CDE38C8610}" type="presParOf" srcId="{3DAF40E0-7DF0-46CD-9C1C-E65F7EE07406}" destId="{34ECE7CC-3DC7-4CC1-B6FA-C87384104A8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43BDA-FCE3-457C-85B4-F79A6D5CA4D2}">
      <dsp:nvSpPr>
        <dsp:cNvPr id="0" name=""/>
        <dsp:cNvSpPr/>
      </dsp:nvSpPr>
      <dsp:spPr>
        <a:xfrm>
          <a:off x="0" y="0"/>
          <a:ext cx="5181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A0C02D-0F50-462C-A343-008F43F06A81}">
      <dsp:nvSpPr>
        <dsp:cNvPr id="0" name=""/>
        <dsp:cNvSpPr/>
      </dsp:nvSpPr>
      <dsp:spPr>
        <a:xfrm>
          <a:off x="0" y="0"/>
          <a:ext cx="5181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Vegetative Structure:</a:t>
          </a:r>
        </a:p>
      </dsp:txBody>
      <dsp:txXfrm>
        <a:off x="0" y="0"/>
        <a:ext cx="5181600" cy="1087834"/>
      </dsp:txXfrm>
    </dsp:sp>
    <dsp:sp modelId="{F8453E76-09DC-41FA-A4F0-71A60E94CFAA}">
      <dsp:nvSpPr>
        <dsp:cNvPr id="0" name=""/>
        <dsp:cNvSpPr/>
      </dsp:nvSpPr>
      <dsp:spPr>
        <a:xfrm>
          <a:off x="0" y="1087834"/>
          <a:ext cx="5181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C466A8-5CEA-424B-BAEB-A960658A5B1B}">
      <dsp:nvSpPr>
        <dsp:cNvPr id="0" name=""/>
        <dsp:cNvSpPr/>
      </dsp:nvSpPr>
      <dsp:spPr>
        <a:xfrm>
          <a:off x="0" y="1087834"/>
          <a:ext cx="5181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i="0" kern="1200" dirty="0"/>
            <a:t>The fungus is Unicellular.</a:t>
          </a:r>
          <a:endParaRPr lang="en-US" sz="3000" kern="1200" dirty="0"/>
        </a:p>
      </dsp:txBody>
      <dsp:txXfrm>
        <a:off x="0" y="1087834"/>
        <a:ext cx="5181600" cy="1087834"/>
      </dsp:txXfrm>
    </dsp:sp>
    <dsp:sp modelId="{67F1FCFD-754C-43CF-B16A-3A829C20D677}">
      <dsp:nvSpPr>
        <dsp:cNvPr id="0" name=""/>
        <dsp:cNvSpPr/>
      </dsp:nvSpPr>
      <dsp:spPr>
        <a:xfrm>
          <a:off x="0" y="2175669"/>
          <a:ext cx="5181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EBF317-D682-49ED-9A85-458282A8FEF0}">
      <dsp:nvSpPr>
        <dsp:cNvPr id="0" name=""/>
        <dsp:cNvSpPr/>
      </dsp:nvSpPr>
      <dsp:spPr>
        <a:xfrm>
          <a:off x="0" y="2175669"/>
          <a:ext cx="5181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i="0" kern="1200" dirty="0"/>
            <a:t>The thallus is endobiotic and holocarpic.</a:t>
          </a:r>
          <a:endParaRPr lang="en-US" sz="3000" kern="1200" dirty="0"/>
        </a:p>
      </dsp:txBody>
      <dsp:txXfrm>
        <a:off x="0" y="2175669"/>
        <a:ext cx="5181600" cy="1087834"/>
      </dsp:txXfrm>
    </dsp:sp>
    <dsp:sp modelId="{D6E8DD0C-76B4-4666-AA69-7C226653C2FA}">
      <dsp:nvSpPr>
        <dsp:cNvPr id="0" name=""/>
        <dsp:cNvSpPr/>
      </dsp:nvSpPr>
      <dsp:spPr>
        <a:xfrm>
          <a:off x="0" y="3263503"/>
          <a:ext cx="5181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B14FBF-1AAD-4F96-8386-DE98518A3D2E}">
      <dsp:nvSpPr>
        <dsp:cNvPr id="0" name=""/>
        <dsp:cNvSpPr/>
      </dsp:nvSpPr>
      <dsp:spPr>
        <a:xfrm>
          <a:off x="0" y="3263503"/>
          <a:ext cx="5181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i="0" kern="1200" dirty="0"/>
            <a:t>Monocentric thallus body.</a:t>
          </a:r>
          <a:endParaRPr lang="en-US" sz="3000" kern="1200" dirty="0"/>
        </a:p>
      </dsp:txBody>
      <dsp:txXfrm>
        <a:off x="0" y="3263503"/>
        <a:ext cx="5181600" cy="1087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8D08D3-8E0E-4A08-8222-ACE7F6CF352D}">
      <dsp:nvSpPr>
        <dsp:cNvPr id="0" name=""/>
        <dsp:cNvSpPr/>
      </dsp:nvSpPr>
      <dsp:spPr>
        <a:xfrm>
          <a:off x="0" y="235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7A9A37-C279-4088-9E51-B932B04EC2B7}">
      <dsp:nvSpPr>
        <dsp:cNvPr id="0" name=""/>
        <dsp:cNvSpPr/>
      </dsp:nvSpPr>
      <dsp:spPr>
        <a:xfrm>
          <a:off x="0" y="0"/>
          <a:ext cx="10515600" cy="7909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Germination of prosorus:</a:t>
          </a:r>
        </a:p>
      </dsp:txBody>
      <dsp:txXfrm>
        <a:off x="0" y="0"/>
        <a:ext cx="10515600" cy="790958"/>
      </dsp:txXfrm>
    </dsp:sp>
    <dsp:sp modelId="{DB68FE5B-6792-459A-8B2B-962B31164172}">
      <dsp:nvSpPr>
        <dsp:cNvPr id="0" name=""/>
        <dsp:cNvSpPr/>
      </dsp:nvSpPr>
      <dsp:spPr>
        <a:xfrm>
          <a:off x="0" y="79330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856523-B762-440D-A273-303606DC8AFB}">
      <dsp:nvSpPr>
        <dsp:cNvPr id="0" name=""/>
        <dsp:cNvSpPr/>
      </dsp:nvSpPr>
      <dsp:spPr>
        <a:xfrm>
          <a:off x="0" y="793308"/>
          <a:ext cx="10515600" cy="230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just" defTabSz="1022350">
            <a:lnSpc>
              <a:spcPct val="90000"/>
            </a:lnSpc>
            <a:spcBef>
              <a:spcPct val="0"/>
            </a:spcBef>
            <a:spcAft>
              <a:spcPct val="35000"/>
            </a:spcAft>
            <a:buNone/>
          </a:pPr>
          <a:r>
            <a:rPr lang="en-US" sz="2300" kern="1200" dirty="0"/>
            <a:t>The mature </a:t>
          </a:r>
          <a:r>
            <a:rPr lang="en-US" sz="2300" kern="1200" dirty="0" err="1"/>
            <a:t>prosorus</a:t>
          </a:r>
          <a:r>
            <a:rPr lang="en-US" sz="2300" kern="1200" dirty="0"/>
            <a:t> starts germinating within the dead host cells. Its nucleus undergoes repeated mitotic divisions to form as much as 32 nuclei. At this stage the entire multinucleate </a:t>
          </a:r>
          <a:r>
            <a:rPr lang="en-US" sz="2300" kern="1200" dirty="0" err="1"/>
            <a:t>prosorus</a:t>
          </a:r>
          <a:r>
            <a:rPr lang="en-US" sz="2300" kern="1200" dirty="0"/>
            <a:t> gets divided into 4-9 multinucleate chambers with the help of thin hyaline walls. The nuclei in all these multinucleate chambers keep on dividing repeatedly to form as many as 200-300 nuclei. Each of such multinucleate chamber represents a sporangium. The group of sporangia is called a sorus. </a:t>
          </a:r>
        </a:p>
      </dsp:txBody>
      <dsp:txXfrm>
        <a:off x="0" y="793308"/>
        <a:ext cx="10515600" cy="2300034"/>
      </dsp:txXfrm>
    </dsp:sp>
    <dsp:sp modelId="{7DDAD811-2DB1-4FF5-A3D6-4DDA2AD19D42}">
      <dsp:nvSpPr>
        <dsp:cNvPr id="0" name=""/>
        <dsp:cNvSpPr/>
      </dsp:nvSpPr>
      <dsp:spPr>
        <a:xfrm>
          <a:off x="0" y="309334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640AEF-8E23-46D4-A992-D41E2FB262D6}">
      <dsp:nvSpPr>
        <dsp:cNvPr id="0" name=""/>
        <dsp:cNvSpPr/>
      </dsp:nvSpPr>
      <dsp:spPr>
        <a:xfrm>
          <a:off x="0" y="3093343"/>
          <a:ext cx="10515600" cy="230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solidFill>
                <a:srgbClr val="C00000"/>
              </a:solidFill>
              <a:highlight>
                <a:srgbClr val="00FFFF"/>
              </a:highlight>
            </a:rPr>
            <a:t>Division of nucleus→ formation of 32 daughter nuclei→ cleavage of </a:t>
          </a:r>
          <a:r>
            <a:rPr lang="en-US" sz="2300" kern="1200" dirty="0" err="1">
              <a:solidFill>
                <a:srgbClr val="C00000"/>
              </a:solidFill>
              <a:highlight>
                <a:srgbClr val="00FFFF"/>
              </a:highlight>
            </a:rPr>
            <a:t>prosorus</a:t>
          </a:r>
          <a:r>
            <a:rPr lang="en-US" sz="2300" kern="1200" dirty="0">
              <a:solidFill>
                <a:srgbClr val="C00000"/>
              </a:solidFill>
              <a:highlight>
                <a:srgbClr val="00FFFF"/>
              </a:highlight>
            </a:rPr>
            <a:t> into 4-9 chambers → nuclei of each chamber divided to form 200-300 nuclei→ each chamber is termed as sporangium.</a:t>
          </a:r>
        </a:p>
      </dsp:txBody>
      <dsp:txXfrm>
        <a:off x="0" y="3093343"/>
        <a:ext cx="10515600" cy="23000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4A87D-2347-4EDE-BBEE-60AE80568E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E1F0B6E-1AE7-41DB-9FE6-20640F21BB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7599E78-3138-4E31-BE0C-6F7F6444594C}"/>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75F5CBD0-64B1-48B6-8A38-3886FCFBE3F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746B955-C65F-4E1E-87A0-93E137569C81}"/>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976243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7A6D-07F3-493F-B8A9-31CFC512F99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81959A7-5D85-4848-8A7C-8C26E8242E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4B09E5-73BE-4B0B-9890-6B7860AF9102}"/>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BE4D7899-4A94-42DB-AA26-6557DB5248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A151DE-A684-4388-938E-83958CD72314}"/>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508884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5DCF-C2A2-4E47-9330-72B9860450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BF79E32-A6B3-4533-A1D2-07F65CF535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FC540-B08C-47C7-90A6-25C55E1B6CF6}"/>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BDD1AB6E-98FD-4561-9C70-A264A04169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27C39DE-CACF-477C-968B-0D7A9A0446C2}"/>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1496830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73C51-DAFF-45A6-B5A4-E9BE68C8526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EAF4219-A3AD-4A23-8BFA-C23BD217D1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3783CE7-860F-4185-8273-0DA3DA4DA1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E24DE93-AD0F-4E70-B5A3-166098717AF7}"/>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6" name="Footer Placeholder 5">
            <a:extLst>
              <a:ext uri="{FF2B5EF4-FFF2-40B4-BE49-F238E27FC236}">
                <a16:creationId xmlns:a16="http://schemas.microsoft.com/office/drawing/2014/main" id="{011FD40F-8B14-4151-A9D5-04B8096A8B8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B8A03E0-B54C-4B9A-B493-6BEB20001E7F}"/>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418285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711B-0745-4423-A688-16CC8C1A172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3203D4F-1FFD-4BFF-89C7-1DD023B61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0E4985-BC40-4EE4-BDA2-55654EBDBC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7C78A9C-FCD2-438C-A129-C4D145203B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DE0B4B-2151-42AE-9EA5-69344BCEA0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012239-1730-4A56-98B0-0F23F8D58DCB}"/>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8" name="Footer Placeholder 7">
            <a:extLst>
              <a:ext uri="{FF2B5EF4-FFF2-40B4-BE49-F238E27FC236}">
                <a16:creationId xmlns:a16="http://schemas.microsoft.com/office/drawing/2014/main" id="{A7865A3A-A29E-4CF1-9716-5C438FE2E58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3374E21-8C4D-439B-B91C-8FD90BB3EBAF}"/>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3248088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F5F1-F6DF-4260-AC97-967ED763FEE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43BC04D-7396-45F3-B583-C229587BBD28}"/>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4" name="Footer Placeholder 3">
            <a:extLst>
              <a:ext uri="{FF2B5EF4-FFF2-40B4-BE49-F238E27FC236}">
                <a16:creationId xmlns:a16="http://schemas.microsoft.com/office/drawing/2014/main" id="{0F4246C2-5508-4497-8A25-8DC7B35E962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41C5E2B-366E-426B-9F13-C5C6F9623365}"/>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2507349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CB19A-46A3-4EF0-B4E4-6E62DE8543A2}"/>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3" name="Footer Placeholder 2">
            <a:extLst>
              <a:ext uri="{FF2B5EF4-FFF2-40B4-BE49-F238E27FC236}">
                <a16:creationId xmlns:a16="http://schemas.microsoft.com/office/drawing/2014/main" id="{A886A8E7-88C6-4FB4-BE5B-41BF7D5429D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B13BFAE-4A86-48A1-A05B-50E211D2BE42}"/>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2014642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12214-7211-4D64-8615-636E80E8EB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FD9299D-52AF-436F-9F67-798F08C0ED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7764C36-CD20-44C4-B973-428DA985E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D47EF0-5D55-4229-A047-96DC311668CE}"/>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6" name="Footer Placeholder 5">
            <a:extLst>
              <a:ext uri="{FF2B5EF4-FFF2-40B4-BE49-F238E27FC236}">
                <a16:creationId xmlns:a16="http://schemas.microsoft.com/office/drawing/2014/main" id="{129D1481-1CA7-4CF1-8E9E-C903A4661C0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CD67823-2613-4F03-8539-8AAB4274DC23}"/>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1414221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22CCA-775D-4F54-99CE-971A6999DD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58233D5-6CC9-44F2-B9E2-2B4F4014B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6ABEF68-651E-4A41-8D50-F9B6C3FEF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6639DE-75DD-4BF4-89D8-6EDF937F5C27}"/>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6" name="Footer Placeholder 5">
            <a:extLst>
              <a:ext uri="{FF2B5EF4-FFF2-40B4-BE49-F238E27FC236}">
                <a16:creationId xmlns:a16="http://schemas.microsoft.com/office/drawing/2014/main" id="{FDCB7967-D8E3-4D81-8B81-D3C0D1E0BD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8FE478D-8933-4B40-AC1B-686061E1488A}"/>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4043064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F1FBB-12D1-482F-B1B0-3E531D4AF04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4F8B670-12A2-4FEE-A364-AC947F6583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DC2DA0-370B-41C2-9808-102043B118EC}"/>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D9D03075-3176-4C18-83C8-5EA0BF0C2E9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5EF5FF-9966-49EE-8B05-E81AA6D4599C}"/>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3761189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3E5091-66B5-4AE7-9FAF-D24DB5C80F3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AEEB6D5-CBEA-4D59-8C09-814A961592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455A34-91A8-4BEA-922D-BEA1A7F57F49}"/>
              </a:ext>
            </a:extLst>
          </p:cNvPr>
          <p:cNvSpPr>
            <a:spLocks noGrp="1"/>
          </p:cNvSpPr>
          <p:nvPr>
            <p:ph type="dt" sz="half" idx="10"/>
          </p:nvPr>
        </p:nvSpPr>
        <p:spPr/>
        <p:txBody>
          <a:body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9E2D983B-851E-4733-949E-D1692CDE44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B9B662-2631-4AC1-9439-3C749B1B12C2}"/>
              </a:ext>
            </a:extLst>
          </p:cNvPr>
          <p:cNvSpPr>
            <a:spLocks noGrp="1"/>
          </p:cNvSpPr>
          <p:nvPr>
            <p:ph type="sldNum" sz="quarter" idx="12"/>
          </p:nvPr>
        </p:nvSpPr>
        <p:spPr/>
        <p:txBody>
          <a:bodyPr/>
          <a:lstStyle/>
          <a:p>
            <a:fld id="{39A46E85-92BB-4E18-A2C4-A77C2DFF933F}" type="slidenum">
              <a:rPr lang="en-IN" smtClean="0"/>
              <a:t>‹#›</a:t>
            </a:fld>
            <a:endParaRPr lang="en-IN"/>
          </a:p>
        </p:txBody>
      </p:sp>
    </p:spTree>
    <p:extLst>
      <p:ext uri="{BB962C8B-B14F-4D97-AF65-F5344CB8AC3E}">
        <p14:creationId xmlns:p14="http://schemas.microsoft.com/office/powerpoint/2010/main" val="1318156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D5CB93-928E-44AA-B302-FB03C88A1B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44C9D8D-E6E0-435C-AC9C-CA3F45B33B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9BD42C-ECDC-43C7-9050-73F17193E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A3C55-7E04-495D-B925-7C11C359670E}" type="datetimeFigureOut">
              <a:rPr lang="en-IN" smtClean="0"/>
              <a:t>24-07-2021</a:t>
            </a:fld>
            <a:endParaRPr lang="en-IN"/>
          </a:p>
        </p:txBody>
      </p:sp>
      <p:sp>
        <p:nvSpPr>
          <p:cNvPr id="5" name="Footer Placeholder 4">
            <a:extLst>
              <a:ext uri="{FF2B5EF4-FFF2-40B4-BE49-F238E27FC236}">
                <a16:creationId xmlns:a16="http://schemas.microsoft.com/office/drawing/2014/main" id="{10576BB2-9332-4218-91F2-99BF4F6A29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3F15091-50B2-481E-9908-FB724A3922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46E85-92BB-4E18-A2C4-A77C2DFF933F}" type="slidenum">
              <a:rPr lang="en-IN" smtClean="0"/>
              <a:t>‹#›</a:t>
            </a:fld>
            <a:endParaRPr lang="en-IN"/>
          </a:p>
        </p:txBody>
      </p:sp>
    </p:spTree>
    <p:extLst>
      <p:ext uri="{BB962C8B-B14F-4D97-AF65-F5344CB8AC3E}">
        <p14:creationId xmlns:p14="http://schemas.microsoft.com/office/powerpoint/2010/main" val="3609918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fif"/><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D7BD005F-85FF-4931-A2F9-2756DB22A0AC}"/>
              </a:ext>
            </a:extLst>
          </p:cNvPr>
          <p:cNvSpPr>
            <a:spLocks noGrp="1"/>
          </p:cNvSpPr>
          <p:nvPr>
            <p:ph type="subTitle" idx="1"/>
          </p:nvPr>
        </p:nvSpPr>
        <p:spPr>
          <a:xfrm>
            <a:off x="4439633" y="4518923"/>
            <a:ext cx="3312734" cy="1141851"/>
          </a:xfrm>
          <a:noFill/>
        </p:spPr>
        <p:txBody>
          <a:bodyPr>
            <a:normAutofit/>
          </a:bodyPr>
          <a:lstStyle/>
          <a:p>
            <a:r>
              <a:rPr lang="en-US" sz="2000">
                <a:solidFill>
                  <a:srgbClr val="080808"/>
                </a:solidFill>
              </a:rPr>
              <a:t>Pinaki Kr. Rabha</a:t>
            </a:r>
            <a:endParaRPr lang="en-IN" sz="2000">
              <a:solidFill>
                <a:srgbClr val="080808"/>
              </a:solidFill>
            </a:endParaRPr>
          </a:p>
        </p:txBody>
      </p:sp>
      <p:sp>
        <p:nvSpPr>
          <p:cNvPr id="2" name="Title 1">
            <a:extLst>
              <a:ext uri="{FF2B5EF4-FFF2-40B4-BE49-F238E27FC236}">
                <a16:creationId xmlns:a16="http://schemas.microsoft.com/office/drawing/2014/main" id="{29893A34-560B-4BC8-BD40-5E036DBBFBFF}"/>
              </a:ext>
            </a:extLst>
          </p:cNvPr>
          <p:cNvSpPr>
            <a:spLocks noGrp="1"/>
          </p:cNvSpPr>
          <p:nvPr>
            <p:ph type="ctrTitle"/>
          </p:nvPr>
        </p:nvSpPr>
        <p:spPr>
          <a:xfrm>
            <a:off x="3204642" y="2353641"/>
            <a:ext cx="5782716" cy="2150719"/>
          </a:xfrm>
          <a:noFill/>
        </p:spPr>
        <p:txBody>
          <a:bodyPr anchor="ctr">
            <a:normAutofit/>
          </a:bodyPr>
          <a:lstStyle/>
          <a:p>
            <a:r>
              <a:rPr lang="en-US" sz="3600" dirty="0" err="1">
                <a:solidFill>
                  <a:srgbClr val="080808"/>
                </a:solidFill>
                <a:latin typeface="Arial Black" panose="020B0A04020102020204" pitchFamily="34" charset="0"/>
              </a:rPr>
              <a:t>Synchytrium</a:t>
            </a:r>
            <a:br>
              <a:rPr lang="en-US" sz="3600" dirty="0">
                <a:solidFill>
                  <a:srgbClr val="080808"/>
                </a:solidFill>
                <a:latin typeface="Arial Black" panose="020B0A04020102020204" pitchFamily="34" charset="0"/>
              </a:rPr>
            </a:br>
            <a:endParaRPr lang="en-IN" sz="3600" dirty="0">
              <a:solidFill>
                <a:srgbClr val="080808"/>
              </a:solidFill>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22292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F1D0B0-AE0F-48BD-B4C3-8EDC1E0354D3}"/>
              </a:ext>
            </a:extLst>
          </p:cNvPr>
          <p:cNvSpPr>
            <a:spLocks noGrp="1"/>
          </p:cNvSpPr>
          <p:nvPr>
            <p:ph sz="half" idx="1"/>
          </p:nvPr>
        </p:nvSpPr>
        <p:spPr/>
        <p:txBody>
          <a:bodyPr/>
          <a:lstStyle/>
          <a:p>
            <a:pPr marL="0" indent="0" algn="just">
              <a:buNone/>
            </a:pPr>
            <a:r>
              <a:rPr lang="en-US" dirty="0" err="1">
                <a:highlight>
                  <a:srgbClr val="FFFF00"/>
                </a:highlight>
              </a:rPr>
              <a:t>Synchytrium</a:t>
            </a:r>
            <a:r>
              <a:rPr lang="en-US" dirty="0">
                <a:highlight>
                  <a:srgbClr val="FFFF00"/>
                </a:highlight>
              </a:rPr>
              <a:t> </a:t>
            </a:r>
            <a:r>
              <a:rPr lang="en-US" dirty="0" err="1">
                <a:highlight>
                  <a:srgbClr val="FFFF00"/>
                </a:highlight>
              </a:rPr>
              <a:t>endobioticum</a:t>
            </a:r>
            <a:r>
              <a:rPr lang="en-US" dirty="0">
                <a:highlight>
                  <a:srgbClr val="FFFF00"/>
                </a:highlight>
              </a:rPr>
              <a:t> </a:t>
            </a:r>
            <a:r>
              <a:rPr lang="en-US" dirty="0"/>
              <a:t>is an obligate parasite of potatoes causing the black </a:t>
            </a:r>
            <a:r>
              <a:rPr lang="en-US" dirty="0">
                <a:highlight>
                  <a:srgbClr val="FFFF00"/>
                </a:highlight>
              </a:rPr>
              <a:t>wart diseases</a:t>
            </a:r>
            <a:r>
              <a:rPr lang="en-US" dirty="0"/>
              <a:t>. In India the disease is found in Darjeeling district and its surroundings. This is common disease of potato in UK and other European countries.</a:t>
            </a:r>
            <a:endParaRPr lang="en-IN" dirty="0"/>
          </a:p>
          <a:p>
            <a:pPr marL="0" indent="0" algn="just">
              <a:buNone/>
            </a:pPr>
            <a:endParaRPr lang="en-IN" dirty="0"/>
          </a:p>
        </p:txBody>
      </p:sp>
      <p:pic>
        <p:nvPicPr>
          <p:cNvPr id="6" name="Content Placeholder 5">
            <a:extLst>
              <a:ext uri="{FF2B5EF4-FFF2-40B4-BE49-F238E27FC236}">
                <a16:creationId xmlns:a16="http://schemas.microsoft.com/office/drawing/2014/main" id="{CF031357-C1CC-4B7C-A48E-365E7AA6529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11518" y="1917577"/>
            <a:ext cx="4545367" cy="3373514"/>
          </a:xfrm>
        </p:spPr>
      </p:pic>
    </p:spTree>
    <p:extLst>
      <p:ext uri="{BB962C8B-B14F-4D97-AF65-F5344CB8AC3E}">
        <p14:creationId xmlns:p14="http://schemas.microsoft.com/office/powerpoint/2010/main" val="3576948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2">
            <a:extLst>
              <a:ext uri="{FF2B5EF4-FFF2-40B4-BE49-F238E27FC236}">
                <a16:creationId xmlns:a16="http://schemas.microsoft.com/office/drawing/2014/main" id="{4B1C58CA-9DCD-41C7-B1DB-6524AAE26306}"/>
              </a:ext>
            </a:extLst>
          </p:cNvPr>
          <p:cNvGraphicFramePr>
            <a:graphicFrameLocks noGrp="1"/>
          </p:cNvGraphicFramePr>
          <p:nvPr>
            <p:ph sz="half" idx="1"/>
            <p:extLst>
              <p:ext uri="{D42A27DB-BD31-4B8C-83A1-F6EECF244321}">
                <p14:modId xmlns:p14="http://schemas.microsoft.com/office/powerpoint/2010/main" val="693526895"/>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5" descr="A picture containing branchiopod crustacean, turmeric&#10;&#10;Description automatically generated">
            <a:extLst>
              <a:ext uri="{FF2B5EF4-FFF2-40B4-BE49-F238E27FC236}">
                <a16:creationId xmlns:a16="http://schemas.microsoft.com/office/drawing/2014/main" id="{67CA55C4-C4B8-40EE-8066-D9BF60C25A4C}"/>
              </a:ext>
            </a:extLst>
          </p:cNvPr>
          <p:cNvPicPr>
            <a:picLocks noGrp="1" noChangeAspect="1"/>
          </p:cNvPicPr>
          <p:nvPr>
            <p:ph sz="half" idx="2"/>
          </p:nvPr>
        </p:nvPicPr>
        <p:blipFill>
          <a:blip r:embed="rId7">
            <a:extLst>
              <a:ext uri="{28A0092B-C50C-407E-A947-70E740481C1C}">
                <a14:useLocalDpi xmlns:a14="http://schemas.microsoft.com/office/drawing/2010/main" val="0"/>
              </a:ext>
            </a:extLst>
          </a:blip>
          <a:stretch>
            <a:fillRect/>
          </a:stretch>
        </p:blipFill>
        <p:spPr>
          <a:xfrm>
            <a:off x="7248525" y="2047876"/>
            <a:ext cx="3028950" cy="2710656"/>
          </a:xfrm>
        </p:spPr>
      </p:pic>
    </p:spTree>
    <p:extLst>
      <p:ext uri="{BB962C8B-B14F-4D97-AF65-F5344CB8AC3E}">
        <p14:creationId xmlns:p14="http://schemas.microsoft.com/office/powerpoint/2010/main" val="379261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E30A-CBAE-4D4C-BE8D-0FDEE02F9407}"/>
              </a:ext>
            </a:extLst>
          </p:cNvPr>
          <p:cNvSpPr>
            <a:spLocks noGrp="1"/>
          </p:cNvSpPr>
          <p:nvPr>
            <p:ph type="title"/>
          </p:nvPr>
        </p:nvSpPr>
        <p:spPr>
          <a:xfrm>
            <a:off x="6234330" y="803325"/>
            <a:ext cx="5314536" cy="1325563"/>
          </a:xfrm>
        </p:spPr>
        <p:txBody>
          <a:bodyPr vert="horz" lIns="91440" tIns="45720" rIns="91440" bIns="45720" rtlCol="0" anchor="ctr">
            <a:normAutofit/>
          </a:bodyPr>
          <a:lstStyle/>
          <a:p>
            <a:r>
              <a:rPr lang="en-US" sz="2800" b="1" i="0">
                <a:effectLst/>
              </a:rPr>
              <a:t>Symptoms of Black Wart Disease of Potato </a:t>
            </a:r>
            <a:br>
              <a:rPr lang="en-US" sz="2800" b="0" i="0">
                <a:effectLst/>
              </a:rPr>
            </a:br>
            <a:endParaRPr lang="en-US" sz="2800"/>
          </a:p>
        </p:txBody>
      </p:sp>
      <p:sp>
        <p:nvSpPr>
          <p:cNvPr id="22" name="Freeform: Shape 2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Content Placeholder 9" descr="A picture containing food, dish, different, meat&#10;&#10;Description automatically generated">
            <a:extLst>
              <a:ext uri="{FF2B5EF4-FFF2-40B4-BE49-F238E27FC236}">
                <a16:creationId xmlns:a16="http://schemas.microsoft.com/office/drawing/2014/main" id="{DA77AAB8-7D2C-4BD0-9566-6DFE7B90E29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990" r="33972" b="-1"/>
          <a:stretch/>
        </p:blipFill>
        <p:spPr>
          <a:xfrm>
            <a:off x="-434230" y="-2008"/>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Content Placeholder 2">
            <a:extLst>
              <a:ext uri="{FF2B5EF4-FFF2-40B4-BE49-F238E27FC236}">
                <a16:creationId xmlns:a16="http://schemas.microsoft.com/office/drawing/2014/main" id="{67B461DD-C03B-4068-B986-F3B917E14127}"/>
              </a:ext>
            </a:extLst>
          </p:cNvPr>
          <p:cNvSpPr>
            <a:spLocks noGrp="1"/>
          </p:cNvSpPr>
          <p:nvPr>
            <p:ph sz="half" idx="1"/>
          </p:nvPr>
        </p:nvSpPr>
        <p:spPr>
          <a:xfrm>
            <a:off x="5867399" y="1809750"/>
            <a:ext cx="6124575" cy="3845188"/>
          </a:xfrm>
        </p:spPr>
        <p:txBody>
          <a:bodyPr vert="horz" lIns="91440" tIns="45720" rIns="91440" bIns="45720" rtlCol="0" anchor="t">
            <a:noAutofit/>
          </a:bodyPr>
          <a:lstStyle/>
          <a:p>
            <a:r>
              <a:rPr lang="en-US" sz="2000" b="0" i="0" dirty="0">
                <a:effectLst/>
              </a:rPr>
              <a:t>Usually, the disease affects the underground parts of the host.</a:t>
            </a:r>
          </a:p>
          <a:p>
            <a:r>
              <a:rPr lang="en-US" sz="2000" b="0" i="0" dirty="0">
                <a:effectLst/>
              </a:rPr>
              <a:t>Diseased potato tubers appear as brown or black cauliflower like outgrowths.</a:t>
            </a:r>
          </a:p>
          <a:p>
            <a:r>
              <a:rPr lang="en-US" sz="2000" b="0" i="0" dirty="0">
                <a:effectLst/>
              </a:rPr>
              <a:t>The fungus cause the enlargement of the surface cells (hypertrophy) as well as increased the numbers of cells (hyperplasia) in the infected potato tuber, converting them into useless masses of watery tissue.</a:t>
            </a:r>
          </a:p>
          <a:p>
            <a:r>
              <a:rPr lang="en-US" sz="2000" b="0" i="0" dirty="0">
                <a:effectLst/>
              </a:rPr>
              <a:t>Most of the host cells contain resting sporangia.</a:t>
            </a:r>
          </a:p>
          <a:p>
            <a:r>
              <a:rPr lang="en-US" sz="2000" b="0" i="0" dirty="0">
                <a:effectLst/>
              </a:rPr>
              <a:t>Galls or tumors may be formed on aerial parts (stems and leaves).</a:t>
            </a:r>
          </a:p>
          <a:p>
            <a:pPr marL="0" indent="0">
              <a:buNone/>
            </a:pPr>
            <a:br>
              <a:rPr lang="en-US" sz="2000" dirty="0"/>
            </a:br>
            <a:endParaRPr lang="en-US" sz="2000" dirty="0"/>
          </a:p>
        </p:txBody>
      </p:sp>
    </p:spTree>
    <p:extLst>
      <p:ext uri="{BB962C8B-B14F-4D97-AF65-F5344CB8AC3E}">
        <p14:creationId xmlns:p14="http://schemas.microsoft.com/office/powerpoint/2010/main" val="325392928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C666844-61DA-4A50-AC64-D36E29E46901}"/>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Asexual reproduction</a:t>
            </a:r>
            <a:endParaRPr lang="en-IN">
              <a:solidFill>
                <a:schemeClr val="tx1">
                  <a:lumMod val="85000"/>
                  <a:lumOff val="15000"/>
                </a:schemeClr>
              </a:solidFill>
            </a:endParaRPr>
          </a:p>
        </p:txBody>
      </p:sp>
      <p:sp>
        <p:nvSpPr>
          <p:cNvPr id="14" name="Content Placeholder 2">
            <a:extLst>
              <a:ext uri="{FF2B5EF4-FFF2-40B4-BE49-F238E27FC236}">
                <a16:creationId xmlns:a16="http://schemas.microsoft.com/office/drawing/2014/main" id="{47ED59F9-68D8-482A-B0AC-8EBDFF5E0929}"/>
              </a:ext>
            </a:extLst>
          </p:cNvPr>
          <p:cNvSpPr>
            <a:spLocks noGrp="1"/>
          </p:cNvSpPr>
          <p:nvPr>
            <p:ph idx="1"/>
          </p:nvPr>
        </p:nvSpPr>
        <p:spPr>
          <a:xfrm>
            <a:off x="949911" y="1633491"/>
            <a:ext cx="10644326" cy="4447713"/>
          </a:xfrm>
        </p:spPr>
        <p:txBody>
          <a:bodyPr anchor="ctr">
            <a:normAutofit/>
          </a:bodyPr>
          <a:lstStyle/>
          <a:p>
            <a:pPr marL="0" indent="0" algn="just">
              <a:buNone/>
            </a:pPr>
            <a:r>
              <a:rPr lang="en-US" dirty="0" err="1">
                <a:solidFill>
                  <a:schemeClr val="tx1">
                    <a:lumMod val="85000"/>
                    <a:lumOff val="15000"/>
                  </a:schemeClr>
                </a:solidFill>
              </a:rPr>
              <a:t>Prosorus</a:t>
            </a:r>
            <a:r>
              <a:rPr lang="en-US" dirty="0">
                <a:solidFill>
                  <a:schemeClr val="tx1">
                    <a:lumMod val="85000"/>
                    <a:lumOff val="15000"/>
                  </a:schemeClr>
                </a:solidFill>
              </a:rPr>
              <a:t>:</a:t>
            </a:r>
          </a:p>
          <a:p>
            <a:pPr marL="0" indent="0" algn="just">
              <a:buNone/>
            </a:pPr>
            <a:r>
              <a:rPr lang="en-US" dirty="0">
                <a:solidFill>
                  <a:schemeClr val="tx1">
                    <a:lumMod val="85000"/>
                    <a:lumOff val="15000"/>
                  </a:schemeClr>
                </a:solidFill>
              </a:rPr>
              <a:t>In the spring season large number of uniflagellate zoospores are released from the infected parts. These zoospores penetrate the host tissues. Its flagellum left outside. The zoospores is uninucleate and amoeboid in shape. It absorbs food from the surrounding protoplast and increases in size. Its nucleus also increase in size and the entire structure gets surrounded by a golden brown thick wall. It is now called </a:t>
            </a:r>
            <a:r>
              <a:rPr lang="en-US" dirty="0" err="1">
                <a:solidFill>
                  <a:schemeClr val="tx1">
                    <a:lumMod val="85000"/>
                    <a:lumOff val="15000"/>
                  </a:schemeClr>
                </a:solidFill>
              </a:rPr>
              <a:t>prosorus</a:t>
            </a:r>
            <a:r>
              <a:rPr lang="en-US" dirty="0">
                <a:solidFill>
                  <a:schemeClr val="tx1">
                    <a:lumMod val="85000"/>
                    <a:lumOff val="15000"/>
                  </a:schemeClr>
                </a:solidFill>
              </a:rPr>
              <a:t>.</a:t>
            </a:r>
          </a:p>
          <a:p>
            <a:pPr marL="0" indent="0">
              <a:buNone/>
            </a:pPr>
            <a:r>
              <a:rPr lang="en-US" sz="2000" dirty="0">
                <a:solidFill>
                  <a:schemeClr val="tx1">
                    <a:lumMod val="85000"/>
                    <a:lumOff val="15000"/>
                  </a:schemeClr>
                </a:solidFill>
                <a:highlight>
                  <a:srgbClr val="00FFFF"/>
                </a:highlight>
              </a:rPr>
              <a:t>Uniflagellate </a:t>
            </a:r>
            <a:r>
              <a:rPr lang="en-US" sz="2000" dirty="0" err="1">
                <a:solidFill>
                  <a:schemeClr val="tx1">
                    <a:lumMod val="85000"/>
                    <a:lumOff val="15000"/>
                  </a:schemeClr>
                </a:solidFill>
                <a:highlight>
                  <a:srgbClr val="00FFFF"/>
                </a:highlight>
              </a:rPr>
              <a:t>zoospore→deflagellated</a:t>
            </a:r>
            <a:r>
              <a:rPr lang="en-US" sz="2000" dirty="0">
                <a:solidFill>
                  <a:schemeClr val="tx1">
                    <a:lumMod val="85000"/>
                    <a:lumOff val="15000"/>
                  </a:schemeClr>
                </a:solidFill>
                <a:highlight>
                  <a:srgbClr val="00FFFF"/>
                </a:highlight>
              </a:rPr>
              <a:t> →penetrate host </a:t>
            </a:r>
            <a:r>
              <a:rPr lang="en-US" sz="2000" dirty="0" err="1">
                <a:solidFill>
                  <a:schemeClr val="tx1">
                    <a:lumMod val="85000"/>
                    <a:lumOff val="15000"/>
                  </a:schemeClr>
                </a:solidFill>
                <a:highlight>
                  <a:srgbClr val="00FFFF"/>
                </a:highlight>
              </a:rPr>
              <a:t>tissues→surrounded</a:t>
            </a:r>
            <a:r>
              <a:rPr lang="en-US" sz="2000" dirty="0">
                <a:solidFill>
                  <a:schemeClr val="tx1">
                    <a:lumMod val="85000"/>
                    <a:lumOff val="15000"/>
                  </a:schemeClr>
                </a:solidFill>
                <a:highlight>
                  <a:srgbClr val="00FFFF"/>
                </a:highlight>
              </a:rPr>
              <a:t> by golden brown thick </a:t>
            </a:r>
            <a:r>
              <a:rPr lang="en-US" sz="2000" dirty="0" err="1">
                <a:solidFill>
                  <a:schemeClr val="tx1">
                    <a:lumMod val="85000"/>
                    <a:lumOff val="15000"/>
                  </a:schemeClr>
                </a:solidFill>
                <a:highlight>
                  <a:srgbClr val="00FFFF"/>
                </a:highlight>
              </a:rPr>
              <a:t>wall→Prosorus</a:t>
            </a:r>
            <a:r>
              <a:rPr lang="en-US" sz="2000" dirty="0">
                <a:solidFill>
                  <a:schemeClr val="tx1">
                    <a:lumMod val="85000"/>
                    <a:lumOff val="15000"/>
                  </a:schemeClr>
                </a:solidFill>
                <a:highlight>
                  <a:srgbClr val="00FFFF"/>
                </a:highlight>
              </a:rPr>
              <a:t> .</a:t>
            </a:r>
            <a:endParaRPr lang="en-IN" sz="2000" dirty="0">
              <a:solidFill>
                <a:schemeClr val="tx1">
                  <a:lumMod val="85000"/>
                  <a:lumOff val="15000"/>
                </a:schemeClr>
              </a:solidFill>
              <a:highlight>
                <a:srgbClr val="00FFFF"/>
              </a:highlight>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755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2134E7E8-711F-45D1-864E-91DA6E7F4E1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3354094" y="461639"/>
            <a:ext cx="5940825" cy="5663953"/>
          </a:xfrm>
        </p:spPr>
      </p:pic>
    </p:spTree>
    <p:extLst>
      <p:ext uri="{BB962C8B-B14F-4D97-AF65-F5344CB8AC3E}">
        <p14:creationId xmlns:p14="http://schemas.microsoft.com/office/powerpoint/2010/main" val="1736046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2">
            <a:extLst>
              <a:ext uri="{FF2B5EF4-FFF2-40B4-BE49-F238E27FC236}">
                <a16:creationId xmlns:a16="http://schemas.microsoft.com/office/drawing/2014/main" id="{89B1590C-7E00-4151-BABD-FD8948C4F4BC}"/>
              </a:ext>
            </a:extLst>
          </p:cNvPr>
          <p:cNvGraphicFramePr>
            <a:graphicFrameLocks noGrp="1"/>
          </p:cNvGraphicFramePr>
          <p:nvPr>
            <p:ph idx="1"/>
            <p:extLst>
              <p:ext uri="{D42A27DB-BD31-4B8C-83A1-F6EECF244321}">
                <p14:modId xmlns:p14="http://schemas.microsoft.com/office/powerpoint/2010/main" val="321567310"/>
              </p:ext>
            </p:extLst>
          </p:nvPr>
        </p:nvGraphicFramePr>
        <p:xfrm>
          <a:off x="838200" y="781235"/>
          <a:ext cx="10515600" cy="5395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71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693BD5F-E5FB-4068-A2CC-DD3CD3DC5BBA}"/>
              </a:ext>
            </a:extLst>
          </p:cNvPr>
          <p:cNvSpPr>
            <a:spLocks noGrp="1"/>
          </p:cNvSpPr>
          <p:nvPr>
            <p:ph idx="1"/>
          </p:nvPr>
        </p:nvSpPr>
        <p:spPr>
          <a:xfrm>
            <a:off x="1957987" y="2431765"/>
            <a:ext cx="8276026" cy="3320031"/>
          </a:xfrm>
        </p:spPr>
        <p:txBody>
          <a:bodyPr anchor="ctr">
            <a:normAutofit/>
          </a:bodyPr>
          <a:lstStyle/>
          <a:p>
            <a:pPr marL="0" indent="0">
              <a:buNone/>
            </a:pPr>
            <a:r>
              <a:rPr lang="en-US" sz="2000">
                <a:solidFill>
                  <a:schemeClr val="tx1">
                    <a:lumMod val="85000"/>
                    <a:lumOff val="15000"/>
                  </a:schemeClr>
                </a:solidFill>
              </a:rPr>
              <a:t>All these nuclei get surrounded by dense cytoplasmic contents. They develop into uninucleate and uniflagellate zoospores if water is in abundance. But if there is scarcity of water, these uniflagellate bodies are released and function as gametes.</a:t>
            </a:r>
          </a:p>
          <a:p>
            <a:pPr marL="0" indent="0">
              <a:buNone/>
            </a:pPr>
            <a:r>
              <a:rPr lang="en-US" sz="2000">
                <a:solidFill>
                  <a:schemeClr val="tx1">
                    <a:lumMod val="85000"/>
                    <a:lumOff val="15000"/>
                  </a:schemeClr>
                </a:solidFill>
              </a:rPr>
              <a:t>The released uninucleate and uniflagellate zoospores keep on swimming in the film of water in the soil. They may reinfect the same host and thus again repeat all the same process. Thus, the asexual cycle is completed. </a:t>
            </a:r>
            <a:endParaRPr lang="en-IN" sz="2000">
              <a:solidFill>
                <a:schemeClr val="tx1">
                  <a:lumMod val="85000"/>
                  <a:lumOff val="15000"/>
                </a:schemeClr>
              </a:solidFill>
            </a:endParaRPr>
          </a:p>
          <a:p>
            <a:pPr marL="0" indent="0">
              <a:buNone/>
            </a:pPr>
            <a:endParaRPr lang="en-IN"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247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128F3BD-7564-4310-B528-888E64F87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23055-E285-452E-AA29-A38F07BF6AD1}"/>
              </a:ext>
            </a:extLst>
          </p:cNvPr>
          <p:cNvSpPr>
            <a:spLocks noGrp="1"/>
          </p:cNvSpPr>
          <p:nvPr>
            <p:ph type="title"/>
          </p:nvPr>
        </p:nvSpPr>
        <p:spPr>
          <a:xfrm>
            <a:off x="1137036" y="609600"/>
            <a:ext cx="8548386" cy="1282459"/>
          </a:xfrm>
        </p:spPr>
        <p:txBody>
          <a:bodyPr>
            <a:normAutofit/>
          </a:bodyPr>
          <a:lstStyle/>
          <a:p>
            <a:r>
              <a:rPr lang="en-US" sz="4100" b="1" i="0">
                <a:effectLst/>
                <a:latin typeface="Helvetica" panose="020B0604020202020204" pitchFamily="34" charset="0"/>
              </a:rPr>
              <a:t>Sexual reproduction</a:t>
            </a:r>
            <a:br>
              <a:rPr lang="en-US" sz="4100" b="0" i="0">
                <a:effectLst/>
                <a:latin typeface="Helvetica" panose="020B0604020202020204" pitchFamily="34" charset="0"/>
              </a:rPr>
            </a:br>
            <a:endParaRPr lang="en-IN" sz="4100"/>
          </a:p>
        </p:txBody>
      </p:sp>
      <p:sp>
        <p:nvSpPr>
          <p:cNvPr id="3" name="Content Placeholder 2">
            <a:extLst>
              <a:ext uri="{FF2B5EF4-FFF2-40B4-BE49-F238E27FC236}">
                <a16:creationId xmlns:a16="http://schemas.microsoft.com/office/drawing/2014/main" id="{E479A6C7-FA36-490E-BD98-8A05877E1352}"/>
              </a:ext>
            </a:extLst>
          </p:cNvPr>
          <p:cNvSpPr>
            <a:spLocks noGrp="1"/>
          </p:cNvSpPr>
          <p:nvPr>
            <p:ph idx="1"/>
          </p:nvPr>
        </p:nvSpPr>
        <p:spPr>
          <a:xfrm>
            <a:off x="1137035" y="2147358"/>
            <a:ext cx="8548386" cy="4076394"/>
          </a:xfrm>
        </p:spPr>
        <p:txBody>
          <a:bodyPr>
            <a:normAutofit/>
          </a:bodyPr>
          <a:lstStyle/>
          <a:p>
            <a:r>
              <a:rPr lang="en-US" sz="2000" b="1" i="0">
                <a:effectLst/>
                <a:latin typeface="Droid Sans"/>
              </a:rPr>
              <a:t>Gametangia:</a:t>
            </a:r>
            <a:r>
              <a:rPr lang="en-US" sz="2000" b="0" i="0">
                <a:effectLst/>
                <a:latin typeface="Droid Sans"/>
              </a:rPr>
              <a:t> </a:t>
            </a:r>
          </a:p>
          <a:p>
            <a:pPr marL="0" indent="0">
              <a:buNone/>
            </a:pPr>
            <a:r>
              <a:rPr lang="en-US" sz="2000" b="0" i="0">
                <a:effectLst/>
                <a:latin typeface="Droid Sans"/>
              </a:rPr>
              <a:t>Under conditions of absence of water (dry weather), the segments of the prosorus act as gametangia  which are in no way different from sporangia. The gametangia produce planogametes. Gametes produced in different gametangia fuse to form a bigger biflagellate zygote cell.</a:t>
            </a:r>
          </a:p>
          <a:p>
            <a:endParaRPr lang="en-IN" sz="2000"/>
          </a:p>
        </p:txBody>
      </p:sp>
      <p:sp>
        <p:nvSpPr>
          <p:cNvPr id="13" name="Freeform: Shape 9">
            <a:extLst>
              <a:ext uri="{FF2B5EF4-FFF2-40B4-BE49-F238E27FC236}">
                <a16:creationId xmlns:a16="http://schemas.microsoft.com/office/drawing/2014/main" id="{82AA3C4E-019E-440F-87AB-67EFA9BE6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822456" y="-2"/>
            <a:ext cx="1368219" cy="6858000"/>
          </a:xfrm>
          <a:custGeom>
            <a:avLst/>
            <a:gdLst>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57645 w 1605470"/>
              <a:gd name="connsiteY188" fmla="*/ 474761 h 6858000"/>
              <a:gd name="connsiteX189" fmla="*/ 201693 w 1605470"/>
              <a:gd name="connsiteY189" fmla="*/ 469651 h 6858000"/>
              <a:gd name="connsiteX190" fmla="*/ 195012 w 1605470"/>
              <a:gd name="connsiteY190" fmla="*/ 448559 h 6858000"/>
              <a:gd name="connsiteX191" fmla="*/ 201434 w 1605470"/>
              <a:gd name="connsiteY191" fmla="*/ 441529 h 6858000"/>
              <a:gd name="connsiteX192" fmla="*/ 200655 w 1605470"/>
              <a:gd name="connsiteY192" fmla="*/ 428927 h 6858000"/>
              <a:gd name="connsiteX193" fmla="*/ 190059 w 1605470"/>
              <a:gd name="connsiteY193" fmla="*/ 430161 h 6858000"/>
              <a:gd name="connsiteX194" fmla="*/ 184450 w 1605470"/>
              <a:gd name="connsiteY194" fmla="*/ 396240 h 6858000"/>
              <a:gd name="connsiteX195" fmla="*/ 146196 w 1605470"/>
              <a:gd name="connsiteY195" fmla="*/ 358810 h 6858000"/>
              <a:gd name="connsiteX196" fmla="*/ 124571 w 1605470"/>
              <a:gd name="connsiteY196" fmla="*/ 302178 h 6858000"/>
              <a:gd name="connsiteX197" fmla="*/ 103243 w 1605470"/>
              <a:gd name="connsiteY197" fmla="*/ 211375 h 6858000"/>
              <a:gd name="connsiteX198" fmla="*/ 94571 w 1605470"/>
              <a:gd name="connsiteY198" fmla="*/ 184179 h 6858000"/>
              <a:gd name="connsiteX199" fmla="*/ 13437 w 1605470"/>
              <a:gd name="connsiteY199" fmla="*/ 19287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01693 w 1605470"/>
              <a:gd name="connsiteY188" fmla="*/ 469651 h 6858000"/>
              <a:gd name="connsiteX189" fmla="*/ 195012 w 1605470"/>
              <a:gd name="connsiteY189" fmla="*/ 448559 h 6858000"/>
              <a:gd name="connsiteX190" fmla="*/ 201434 w 1605470"/>
              <a:gd name="connsiteY190" fmla="*/ 441529 h 6858000"/>
              <a:gd name="connsiteX191" fmla="*/ 200655 w 1605470"/>
              <a:gd name="connsiteY191" fmla="*/ 428927 h 6858000"/>
              <a:gd name="connsiteX192" fmla="*/ 190059 w 1605470"/>
              <a:gd name="connsiteY192" fmla="*/ 430161 h 6858000"/>
              <a:gd name="connsiteX193" fmla="*/ 184450 w 1605470"/>
              <a:gd name="connsiteY193" fmla="*/ 396240 h 6858000"/>
              <a:gd name="connsiteX194" fmla="*/ 146196 w 1605470"/>
              <a:gd name="connsiteY194" fmla="*/ 358810 h 6858000"/>
              <a:gd name="connsiteX195" fmla="*/ 124571 w 1605470"/>
              <a:gd name="connsiteY195" fmla="*/ 302178 h 6858000"/>
              <a:gd name="connsiteX196" fmla="*/ 103243 w 1605470"/>
              <a:gd name="connsiteY196" fmla="*/ 211375 h 6858000"/>
              <a:gd name="connsiteX197" fmla="*/ 94571 w 1605470"/>
              <a:gd name="connsiteY197" fmla="*/ 184179 h 6858000"/>
              <a:gd name="connsiteX198" fmla="*/ 13437 w 1605470"/>
              <a:gd name="connsiteY198" fmla="*/ 19287 h 6858000"/>
              <a:gd name="connsiteX199" fmla="*/ 0 w 1605470"/>
              <a:gd name="connsiteY19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613412 w 1605470"/>
              <a:gd name="connsiteY132" fmla="*/ 2731184 h 6858000"/>
              <a:gd name="connsiteX133" fmla="*/ 555080 w 1605470"/>
              <a:gd name="connsiteY133" fmla="*/ 2538816 h 6858000"/>
              <a:gd name="connsiteX134" fmla="*/ 551827 w 1605470"/>
              <a:gd name="connsiteY134" fmla="*/ 2485734 h 6858000"/>
              <a:gd name="connsiteX135" fmla="*/ 525179 w 1605470"/>
              <a:gd name="connsiteY135" fmla="*/ 2447068 h 6858000"/>
              <a:gd name="connsiteX136" fmla="*/ 529511 w 1605470"/>
              <a:gd name="connsiteY136" fmla="*/ 2425819 h 6858000"/>
              <a:gd name="connsiteX137" fmla="*/ 530521 w 1605470"/>
              <a:gd name="connsiteY137" fmla="*/ 2422066 h 6858000"/>
              <a:gd name="connsiteX138" fmla="*/ 528878 w 1605470"/>
              <a:gd name="connsiteY138" fmla="*/ 2408971 h 6858000"/>
              <a:gd name="connsiteX139" fmla="*/ 535510 w 1605470"/>
              <a:gd name="connsiteY139" fmla="*/ 2402874 h 6858000"/>
              <a:gd name="connsiteX140" fmla="*/ 538122 w 1605470"/>
              <a:gd name="connsiteY140" fmla="*/ 2381443 h 6858000"/>
              <a:gd name="connsiteX141" fmla="*/ 533116 w 1605470"/>
              <a:gd name="connsiteY141" fmla="*/ 2358011 h 6858000"/>
              <a:gd name="connsiteX142" fmla="*/ 501423 w 1605470"/>
              <a:gd name="connsiteY142" fmla="*/ 2249479 h 6858000"/>
              <a:gd name="connsiteX143" fmla="*/ 486968 w 1605470"/>
              <a:gd name="connsiteY143" fmla="*/ 2182937 h 6858000"/>
              <a:gd name="connsiteX144" fmla="*/ 488555 w 1605470"/>
              <a:gd name="connsiteY144" fmla="*/ 2155135 h 6858000"/>
              <a:gd name="connsiteX145" fmla="*/ 486013 w 1605470"/>
              <a:gd name="connsiteY145" fmla="*/ 2118008 h 6858000"/>
              <a:gd name="connsiteX146" fmla="*/ 487006 w 1605470"/>
              <a:gd name="connsiteY146" fmla="*/ 2050531 h 6858000"/>
              <a:gd name="connsiteX147" fmla="*/ 478812 w 1605470"/>
              <a:gd name="connsiteY147" fmla="*/ 1963269 h 6858000"/>
              <a:gd name="connsiteX148" fmla="*/ 442619 w 1605470"/>
              <a:gd name="connsiteY148" fmla="*/ 1910499 h 6858000"/>
              <a:gd name="connsiteX149" fmla="*/ 446785 w 1605470"/>
              <a:gd name="connsiteY149" fmla="*/ 1903212 h 6858000"/>
              <a:gd name="connsiteX150" fmla="*/ 436547 w 1605470"/>
              <a:gd name="connsiteY150" fmla="*/ 1861531 h 6858000"/>
              <a:gd name="connsiteX151" fmla="*/ 364290 w 1605470"/>
              <a:gd name="connsiteY151" fmla="*/ 1728772 h 6858000"/>
              <a:gd name="connsiteX152" fmla="*/ 345287 w 1605470"/>
              <a:gd name="connsiteY152" fmla="*/ 1646953 h 6858000"/>
              <a:gd name="connsiteX153" fmla="*/ 344412 w 1605470"/>
              <a:gd name="connsiteY153" fmla="*/ 1615777 h 6858000"/>
              <a:gd name="connsiteX154" fmla="*/ 342578 w 1605470"/>
              <a:gd name="connsiteY154" fmla="*/ 1563678 h 6858000"/>
              <a:gd name="connsiteX155" fmla="*/ 355658 w 1605470"/>
              <a:gd name="connsiteY155" fmla="*/ 1519474 h 6858000"/>
              <a:gd name="connsiteX156" fmla="*/ 348400 w 1605470"/>
              <a:gd name="connsiteY156" fmla="*/ 1477995 h 6858000"/>
              <a:gd name="connsiteX157" fmla="*/ 328025 w 1605470"/>
              <a:gd name="connsiteY157" fmla="*/ 1475165 h 6858000"/>
              <a:gd name="connsiteX158" fmla="*/ 326326 w 1605470"/>
              <a:gd name="connsiteY158" fmla="*/ 1428585 h 6858000"/>
              <a:gd name="connsiteX159" fmla="*/ 325799 w 1605470"/>
              <a:gd name="connsiteY159" fmla="*/ 1357181 h 6858000"/>
              <a:gd name="connsiteX160" fmla="*/ 320507 w 1605470"/>
              <a:gd name="connsiteY160" fmla="*/ 1347099 h 6858000"/>
              <a:gd name="connsiteX161" fmla="*/ 335347 w 1605470"/>
              <a:gd name="connsiteY161" fmla="*/ 1334233 h 6858000"/>
              <a:gd name="connsiteX162" fmla="*/ 342792 w 1605470"/>
              <a:gd name="connsiteY162" fmla="*/ 1307086 h 6858000"/>
              <a:gd name="connsiteX163" fmla="*/ 343980 w 1605470"/>
              <a:gd name="connsiteY163" fmla="*/ 1189033 h 6858000"/>
              <a:gd name="connsiteX164" fmla="*/ 348665 w 1605470"/>
              <a:gd name="connsiteY164" fmla="*/ 1168288 h 6858000"/>
              <a:gd name="connsiteX165" fmla="*/ 340947 w 1605470"/>
              <a:gd name="connsiteY165" fmla="*/ 1142577 h 6858000"/>
              <a:gd name="connsiteX166" fmla="*/ 330253 w 1605470"/>
              <a:gd name="connsiteY166" fmla="*/ 1088484 h 6858000"/>
              <a:gd name="connsiteX167" fmla="*/ 314647 w 1605470"/>
              <a:gd name="connsiteY167" fmla="*/ 1053424 h 6858000"/>
              <a:gd name="connsiteX168" fmla="*/ 322906 w 1605470"/>
              <a:gd name="connsiteY168" fmla="*/ 1044367 h 6858000"/>
              <a:gd name="connsiteX169" fmla="*/ 326818 w 1605470"/>
              <a:gd name="connsiteY169" fmla="*/ 1022828 h 6858000"/>
              <a:gd name="connsiteX170" fmla="*/ 320445 w 1605470"/>
              <a:gd name="connsiteY170" fmla="*/ 932283 h 6858000"/>
              <a:gd name="connsiteX171" fmla="*/ 322681 w 1605470"/>
              <a:gd name="connsiteY171" fmla="*/ 915925 h 6858000"/>
              <a:gd name="connsiteX172" fmla="*/ 315310 w 1605470"/>
              <a:gd name="connsiteY172" fmla="*/ 896999 h 6858000"/>
              <a:gd name="connsiteX173" fmla="*/ 284718 w 1605470"/>
              <a:gd name="connsiteY173" fmla="*/ 821517 h 6858000"/>
              <a:gd name="connsiteX174" fmla="*/ 270682 w 1605470"/>
              <a:gd name="connsiteY174" fmla="*/ 786519 h 6858000"/>
              <a:gd name="connsiteX175" fmla="*/ 265483 w 1605470"/>
              <a:gd name="connsiteY175" fmla="*/ 784963 h 6858000"/>
              <a:gd name="connsiteX176" fmla="*/ 270939 w 1605470"/>
              <a:gd name="connsiteY176" fmla="*/ 776648 h 6858000"/>
              <a:gd name="connsiteX177" fmla="*/ 263668 w 1605470"/>
              <a:gd name="connsiteY177" fmla="*/ 751353 h 6858000"/>
              <a:gd name="connsiteX178" fmla="*/ 254540 w 1605470"/>
              <a:gd name="connsiteY178" fmla="*/ 741965 h 6858000"/>
              <a:gd name="connsiteX179" fmla="*/ 252501 w 1605470"/>
              <a:gd name="connsiteY179" fmla="*/ 724635 h 6858000"/>
              <a:gd name="connsiteX180" fmla="*/ 248897 w 1605470"/>
              <a:gd name="connsiteY180" fmla="*/ 681659 h 6858000"/>
              <a:gd name="connsiteX181" fmla="*/ 234316 w 1605470"/>
              <a:gd name="connsiteY181" fmla="*/ 635218 h 6858000"/>
              <a:gd name="connsiteX182" fmla="*/ 239327 w 1605470"/>
              <a:gd name="connsiteY182" fmla="*/ 613763 h 6858000"/>
              <a:gd name="connsiteX183" fmla="*/ 225269 w 1605470"/>
              <a:gd name="connsiteY183" fmla="*/ 598582 h 6858000"/>
              <a:gd name="connsiteX184" fmla="*/ 224950 w 1605470"/>
              <a:gd name="connsiteY184" fmla="*/ 576846 h 6858000"/>
              <a:gd name="connsiteX185" fmla="*/ 204632 w 1605470"/>
              <a:gd name="connsiteY185" fmla="*/ 553868 h 6858000"/>
              <a:gd name="connsiteX186" fmla="*/ 239317 w 1605470"/>
              <a:gd name="connsiteY186" fmla="*/ 517614 h 6858000"/>
              <a:gd name="connsiteX187" fmla="*/ 201693 w 1605470"/>
              <a:gd name="connsiteY187" fmla="*/ 469651 h 6858000"/>
              <a:gd name="connsiteX188" fmla="*/ 195012 w 1605470"/>
              <a:gd name="connsiteY188" fmla="*/ 448559 h 6858000"/>
              <a:gd name="connsiteX189" fmla="*/ 201434 w 1605470"/>
              <a:gd name="connsiteY189" fmla="*/ 441529 h 6858000"/>
              <a:gd name="connsiteX190" fmla="*/ 200655 w 1605470"/>
              <a:gd name="connsiteY190" fmla="*/ 428927 h 6858000"/>
              <a:gd name="connsiteX191" fmla="*/ 190059 w 1605470"/>
              <a:gd name="connsiteY191" fmla="*/ 430161 h 6858000"/>
              <a:gd name="connsiteX192" fmla="*/ 184450 w 1605470"/>
              <a:gd name="connsiteY192" fmla="*/ 396240 h 6858000"/>
              <a:gd name="connsiteX193" fmla="*/ 146196 w 1605470"/>
              <a:gd name="connsiteY193" fmla="*/ 358810 h 6858000"/>
              <a:gd name="connsiteX194" fmla="*/ 124571 w 1605470"/>
              <a:gd name="connsiteY194" fmla="*/ 302178 h 6858000"/>
              <a:gd name="connsiteX195" fmla="*/ 103243 w 1605470"/>
              <a:gd name="connsiteY195" fmla="*/ 211375 h 6858000"/>
              <a:gd name="connsiteX196" fmla="*/ 94571 w 1605470"/>
              <a:gd name="connsiteY196" fmla="*/ 184179 h 6858000"/>
              <a:gd name="connsiteX197" fmla="*/ 13437 w 1605470"/>
              <a:gd name="connsiteY197" fmla="*/ 19287 h 6858000"/>
              <a:gd name="connsiteX198" fmla="*/ 0 w 1605470"/>
              <a:gd name="connsiteY19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13412 w 1605470"/>
              <a:gd name="connsiteY131" fmla="*/ 2731184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63668 w 1605470"/>
              <a:gd name="connsiteY175" fmla="*/ 751353 h 6858000"/>
              <a:gd name="connsiteX176" fmla="*/ 254540 w 1605470"/>
              <a:gd name="connsiteY176" fmla="*/ 741965 h 6858000"/>
              <a:gd name="connsiteX177" fmla="*/ 252501 w 1605470"/>
              <a:gd name="connsiteY177" fmla="*/ 724635 h 6858000"/>
              <a:gd name="connsiteX178" fmla="*/ 248897 w 1605470"/>
              <a:gd name="connsiteY178" fmla="*/ 681659 h 6858000"/>
              <a:gd name="connsiteX179" fmla="*/ 234316 w 1605470"/>
              <a:gd name="connsiteY179" fmla="*/ 635218 h 6858000"/>
              <a:gd name="connsiteX180" fmla="*/ 239327 w 1605470"/>
              <a:gd name="connsiteY180" fmla="*/ 613763 h 6858000"/>
              <a:gd name="connsiteX181" fmla="*/ 225269 w 1605470"/>
              <a:gd name="connsiteY181" fmla="*/ 598582 h 6858000"/>
              <a:gd name="connsiteX182" fmla="*/ 224950 w 1605470"/>
              <a:gd name="connsiteY182" fmla="*/ 576846 h 6858000"/>
              <a:gd name="connsiteX183" fmla="*/ 204632 w 1605470"/>
              <a:gd name="connsiteY183" fmla="*/ 553868 h 6858000"/>
              <a:gd name="connsiteX184" fmla="*/ 239317 w 1605470"/>
              <a:gd name="connsiteY184" fmla="*/ 517614 h 6858000"/>
              <a:gd name="connsiteX185" fmla="*/ 201693 w 1605470"/>
              <a:gd name="connsiteY185" fmla="*/ 469651 h 6858000"/>
              <a:gd name="connsiteX186" fmla="*/ 195012 w 1605470"/>
              <a:gd name="connsiteY186" fmla="*/ 448559 h 6858000"/>
              <a:gd name="connsiteX187" fmla="*/ 201434 w 1605470"/>
              <a:gd name="connsiteY187" fmla="*/ 441529 h 6858000"/>
              <a:gd name="connsiteX188" fmla="*/ 200655 w 1605470"/>
              <a:gd name="connsiteY188" fmla="*/ 428927 h 6858000"/>
              <a:gd name="connsiteX189" fmla="*/ 190059 w 1605470"/>
              <a:gd name="connsiteY189" fmla="*/ 430161 h 6858000"/>
              <a:gd name="connsiteX190" fmla="*/ 184450 w 1605470"/>
              <a:gd name="connsiteY190" fmla="*/ 396240 h 6858000"/>
              <a:gd name="connsiteX191" fmla="*/ 146196 w 1605470"/>
              <a:gd name="connsiteY191" fmla="*/ 358810 h 6858000"/>
              <a:gd name="connsiteX192" fmla="*/ 124571 w 1605470"/>
              <a:gd name="connsiteY192" fmla="*/ 302178 h 6858000"/>
              <a:gd name="connsiteX193" fmla="*/ 103243 w 1605470"/>
              <a:gd name="connsiteY193" fmla="*/ 211375 h 6858000"/>
              <a:gd name="connsiteX194" fmla="*/ 94571 w 1605470"/>
              <a:gd name="connsiteY194" fmla="*/ 184179 h 6858000"/>
              <a:gd name="connsiteX195" fmla="*/ 13437 w 1605470"/>
              <a:gd name="connsiteY195" fmla="*/ 19287 h 6858000"/>
              <a:gd name="connsiteX196" fmla="*/ 0 w 1605470"/>
              <a:gd name="connsiteY19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3668 w 1605470"/>
              <a:gd name="connsiteY174" fmla="*/ 751353 h 6858000"/>
              <a:gd name="connsiteX175" fmla="*/ 254540 w 1605470"/>
              <a:gd name="connsiteY175" fmla="*/ 741965 h 6858000"/>
              <a:gd name="connsiteX176" fmla="*/ 252501 w 1605470"/>
              <a:gd name="connsiteY176" fmla="*/ 724635 h 6858000"/>
              <a:gd name="connsiteX177" fmla="*/ 248897 w 1605470"/>
              <a:gd name="connsiteY177" fmla="*/ 681659 h 6858000"/>
              <a:gd name="connsiteX178" fmla="*/ 234316 w 1605470"/>
              <a:gd name="connsiteY178" fmla="*/ 635218 h 6858000"/>
              <a:gd name="connsiteX179" fmla="*/ 239327 w 1605470"/>
              <a:gd name="connsiteY179" fmla="*/ 613763 h 6858000"/>
              <a:gd name="connsiteX180" fmla="*/ 225269 w 1605470"/>
              <a:gd name="connsiteY180" fmla="*/ 598582 h 6858000"/>
              <a:gd name="connsiteX181" fmla="*/ 224950 w 1605470"/>
              <a:gd name="connsiteY181" fmla="*/ 576846 h 6858000"/>
              <a:gd name="connsiteX182" fmla="*/ 204632 w 1605470"/>
              <a:gd name="connsiteY182" fmla="*/ 553868 h 6858000"/>
              <a:gd name="connsiteX183" fmla="*/ 239317 w 1605470"/>
              <a:gd name="connsiteY183" fmla="*/ 517614 h 6858000"/>
              <a:gd name="connsiteX184" fmla="*/ 201693 w 1605470"/>
              <a:gd name="connsiteY184" fmla="*/ 469651 h 6858000"/>
              <a:gd name="connsiteX185" fmla="*/ 195012 w 1605470"/>
              <a:gd name="connsiteY185" fmla="*/ 448559 h 6858000"/>
              <a:gd name="connsiteX186" fmla="*/ 201434 w 1605470"/>
              <a:gd name="connsiteY186" fmla="*/ 441529 h 6858000"/>
              <a:gd name="connsiteX187" fmla="*/ 200655 w 1605470"/>
              <a:gd name="connsiteY187" fmla="*/ 428927 h 6858000"/>
              <a:gd name="connsiteX188" fmla="*/ 190059 w 1605470"/>
              <a:gd name="connsiteY188" fmla="*/ 430161 h 6858000"/>
              <a:gd name="connsiteX189" fmla="*/ 184450 w 1605470"/>
              <a:gd name="connsiteY189" fmla="*/ 396240 h 6858000"/>
              <a:gd name="connsiteX190" fmla="*/ 146196 w 1605470"/>
              <a:gd name="connsiteY190" fmla="*/ 358810 h 6858000"/>
              <a:gd name="connsiteX191" fmla="*/ 124571 w 1605470"/>
              <a:gd name="connsiteY191" fmla="*/ 302178 h 6858000"/>
              <a:gd name="connsiteX192" fmla="*/ 103243 w 1605470"/>
              <a:gd name="connsiteY192" fmla="*/ 211375 h 6858000"/>
              <a:gd name="connsiteX193" fmla="*/ 94571 w 1605470"/>
              <a:gd name="connsiteY193" fmla="*/ 184179 h 6858000"/>
              <a:gd name="connsiteX194" fmla="*/ 13437 w 1605470"/>
              <a:gd name="connsiteY194" fmla="*/ 19287 h 6858000"/>
              <a:gd name="connsiteX195" fmla="*/ 0 w 1605470"/>
              <a:gd name="connsiteY19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63668 w 1605470"/>
              <a:gd name="connsiteY173" fmla="*/ 751353 h 6858000"/>
              <a:gd name="connsiteX174" fmla="*/ 254540 w 1605470"/>
              <a:gd name="connsiteY174" fmla="*/ 741965 h 6858000"/>
              <a:gd name="connsiteX175" fmla="*/ 252501 w 1605470"/>
              <a:gd name="connsiteY175" fmla="*/ 724635 h 6858000"/>
              <a:gd name="connsiteX176" fmla="*/ 248897 w 1605470"/>
              <a:gd name="connsiteY176" fmla="*/ 681659 h 6858000"/>
              <a:gd name="connsiteX177" fmla="*/ 234316 w 1605470"/>
              <a:gd name="connsiteY177" fmla="*/ 635218 h 6858000"/>
              <a:gd name="connsiteX178" fmla="*/ 239327 w 1605470"/>
              <a:gd name="connsiteY178" fmla="*/ 613763 h 6858000"/>
              <a:gd name="connsiteX179" fmla="*/ 225269 w 1605470"/>
              <a:gd name="connsiteY179" fmla="*/ 598582 h 6858000"/>
              <a:gd name="connsiteX180" fmla="*/ 224950 w 1605470"/>
              <a:gd name="connsiteY180" fmla="*/ 576846 h 6858000"/>
              <a:gd name="connsiteX181" fmla="*/ 204632 w 1605470"/>
              <a:gd name="connsiteY181" fmla="*/ 553868 h 6858000"/>
              <a:gd name="connsiteX182" fmla="*/ 239317 w 1605470"/>
              <a:gd name="connsiteY182" fmla="*/ 517614 h 6858000"/>
              <a:gd name="connsiteX183" fmla="*/ 201693 w 1605470"/>
              <a:gd name="connsiteY183" fmla="*/ 469651 h 6858000"/>
              <a:gd name="connsiteX184" fmla="*/ 195012 w 1605470"/>
              <a:gd name="connsiteY184" fmla="*/ 448559 h 6858000"/>
              <a:gd name="connsiteX185" fmla="*/ 201434 w 1605470"/>
              <a:gd name="connsiteY185" fmla="*/ 441529 h 6858000"/>
              <a:gd name="connsiteX186" fmla="*/ 200655 w 1605470"/>
              <a:gd name="connsiteY186" fmla="*/ 428927 h 6858000"/>
              <a:gd name="connsiteX187" fmla="*/ 190059 w 1605470"/>
              <a:gd name="connsiteY187" fmla="*/ 430161 h 6858000"/>
              <a:gd name="connsiteX188" fmla="*/ 184450 w 1605470"/>
              <a:gd name="connsiteY188" fmla="*/ 396240 h 6858000"/>
              <a:gd name="connsiteX189" fmla="*/ 146196 w 1605470"/>
              <a:gd name="connsiteY189" fmla="*/ 358810 h 6858000"/>
              <a:gd name="connsiteX190" fmla="*/ 124571 w 1605470"/>
              <a:gd name="connsiteY190" fmla="*/ 302178 h 6858000"/>
              <a:gd name="connsiteX191" fmla="*/ 103243 w 1605470"/>
              <a:gd name="connsiteY191" fmla="*/ 211375 h 6858000"/>
              <a:gd name="connsiteX192" fmla="*/ 94571 w 1605470"/>
              <a:gd name="connsiteY192" fmla="*/ 184179 h 6858000"/>
              <a:gd name="connsiteX193" fmla="*/ 13437 w 1605470"/>
              <a:gd name="connsiteY193" fmla="*/ 19287 h 6858000"/>
              <a:gd name="connsiteX194" fmla="*/ 0 w 1605470"/>
              <a:gd name="connsiteY19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01423 w 1605470"/>
              <a:gd name="connsiteY140" fmla="*/ 2249479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6326 w 1605470"/>
              <a:gd name="connsiteY155" fmla="*/ 1428585 h 6858000"/>
              <a:gd name="connsiteX156" fmla="*/ 325799 w 1605470"/>
              <a:gd name="connsiteY156" fmla="*/ 1357181 h 6858000"/>
              <a:gd name="connsiteX157" fmla="*/ 320507 w 1605470"/>
              <a:gd name="connsiteY157" fmla="*/ 1347099 h 6858000"/>
              <a:gd name="connsiteX158" fmla="*/ 335347 w 1605470"/>
              <a:gd name="connsiteY158" fmla="*/ 1334233 h 6858000"/>
              <a:gd name="connsiteX159" fmla="*/ 342792 w 1605470"/>
              <a:gd name="connsiteY159" fmla="*/ 1307086 h 6858000"/>
              <a:gd name="connsiteX160" fmla="*/ 343980 w 1605470"/>
              <a:gd name="connsiteY160" fmla="*/ 1189033 h 6858000"/>
              <a:gd name="connsiteX161" fmla="*/ 348665 w 1605470"/>
              <a:gd name="connsiteY161" fmla="*/ 1168288 h 6858000"/>
              <a:gd name="connsiteX162" fmla="*/ 340947 w 1605470"/>
              <a:gd name="connsiteY162" fmla="*/ 1142577 h 6858000"/>
              <a:gd name="connsiteX163" fmla="*/ 330253 w 1605470"/>
              <a:gd name="connsiteY163" fmla="*/ 1088484 h 6858000"/>
              <a:gd name="connsiteX164" fmla="*/ 314647 w 1605470"/>
              <a:gd name="connsiteY164" fmla="*/ 1053424 h 6858000"/>
              <a:gd name="connsiteX165" fmla="*/ 322906 w 1605470"/>
              <a:gd name="connsiteY165" fmla="*/ 1044367 h 6858000"/>
              <a:gd name="connsiteX166" fmla="*/ 326818 w 1605470"/>
              <a:gd name="connsiteY166" fmla="*/ 1022828 h 6858000"/>
              <a:gd name="connsiteX167" fmla="*/ 320445 w 1605470"/>
              <a:gd name="connsiteY167" fmla="*/ 932283 h 6858000"/>
              <a:gd name="connsiteX168" fmla="*/ 322681 w 1605470"/>
              <a:gd name="connsiteY168" fmla="*/ 915925 h 6858000"/>
              <a:gd name="connsiteX169" fmla="*/ 315310 w 1605470"/>
              <a:gd name="connsiteY169" fmla="*/ 896999 h 6858000"/>
              <a:gd name="connsiteX170" fmla="*/ 284718 w 1605470"/>
              <a:gd name="connsiteY170" fmla="*/ 821517 h 6858000"/>
              <a:gd name="connsiteX171" fmla="*/ 263668 w 1605470"/>
              <a:gd name="connsiteY171" fmla="*/ 751353 h 6858000"/>
              <a:gd name="connsiteX172" fmla="*/ 254540 w 1605470"/>
              <a:gd name="connsiteY172" fmla="*/ 741965 h 6858000"/>
              <a:gd name="connsiteX173" fmla="*/ 252501 w 1605470"/>
              <a:gd name="connsiteY173" fmla="*/ 724635 h 6858000"/>
              <a:gd name="connsiteX174" fmla="*/ 248897 w 1605470"/>
              <a:gd name="connsiteY174" fmla="*/ 681659 h 6858000"/>
              <a:gd name="connsiteX175" fmla="*/ 234316 w 1605470"/>
              <a:gd name="connsiteY175" fmla="*/ 635218 h 6858000"/>
              <a:gd name="connsiteX176" fmla="*/ 239327 w 1605470"/>
              <a:gd name="connsiteY176" fmla="*/ 613763 h 6858000"/>
              <a:gd name="connsiteX177" fmla="*/ 225269 w 1605470"/>
              <a:gd name="connsiteY177" fmla="*/ 598582 h 6858000"/>
              <a:gd name="connsiteX178" fmla="*/ 224950 w 1605470"/>
              <a:gd name="connsiteY178" fmla="*/ 576846 h 6858000"/>
              <a:gd name="connsiteX179" fmla="*/ 204632 w 1605470"/>
              <a:gd name="connsiteY179" fmla="*/ 553868 h 6858000"/>
              <a:gd name="connsiteX180" fmla="*/ 239317 w 1605470"/>
              <a:gd name="connsiteY180" fmla="*/ 517614 h 6858000"/>
              <a:gd name="connsiteX181" fmla="*/ 201693 w 1605470"/>
              <a:gd name="connsiteY181" fmla="*/ 469651 h 6858000"/>
              <a:gd name="connsiteX182" fmla="*/ 195012 w 1605470"/>
              <a:gd name="connsiteY182" fmla="*/ 448559 h 6858000"/>
              <a:gd name="connsiteX183" fmla="*/ 201434 w 1605470"/>
              <a:gd name="connsiteY183" fmla="*/ 441529 h 6858000"/>
              <a:gd name="connsiteX184" fmla="*/ 200655 w 1605470"/>
              <a:gd name="connsiteY184" fmla="*/ 428927 h 6858000"/>
              <a:gd name="connsiteX185" fmla="*/ 190059 w 1605470"/>
              <a:gd name="connsiteY185" fmla="*/ 430161 h 6858000"/>
              <a:gd name="connsiteX186" fmla="*/ 184450 w 1605470"/>
              <a:gd name="connsiteY186" fmla="*/ 396240 h 6858000"/>
              <a:gd name="connsiteX187" fmla="*/ 146196 w 1605470"/>
              <a:gd name="connsiteY187" fmla="*/ 358810 h 6858000"/>
              <a:gd name="connsiteX188" fmla="*/ 124571 w 1605470"/>
              <a:gd name="connsiteY188" fmla="*/ 302178 h 6858000"/>
              <a:gd name="connsiteX189" fmla="*/ 103243 w 1605470"/>
              <a:gd name="connsiteY189" fmla="*/ 211375 h 6858000"/>
              <a:gd name="connsiteX190" fmla="*/ 94571 w 1605470"/>
              <a:gd name="connsiteY190" fmla="*/ 184179 h 6858000"/>
              <a:gd name="connsiteX191" fmla="*/ 13437 w 1605470"/>
              <a:gd name="connsiteY191" fmla="*/ 19287 h 6858000"/>
              <a:gd name="connsiteX192" fmla="*/ 0 w 1605470"/>
              <a:gd name="connsiteY19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2475 w 1605470"/>
              <a:gd name="connsiteY165" fmla="*/ 1002093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36360 w 1605470"/>
              <a:gd name="connsiteY163" fmla="*/ 1045131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42792 w 1605470"/>
              <a:gd name="connsiteY157" fmla="*/ 1307086 h 6858000"/>
              <a:gd name="connsiteX158" fmla="*/ 343980 w 1605470"/>
              <a:gd name="connsiteY158" fmla="*/ 1189033 h 6858000"/>
              <a:gd name="connsiteX159" fmla="*/ 348665 w 1605470"/>
              <a:gd name="connsiteY159" fmla="*/ 1168288 h 6858000"/>
              <a:gd name="connsiteX160" fmla="*/ 340947 w 1605470"/>
              <a:gd name="connsiteY160" fmla="*/ 1142577 h 6858000"/>
              <a:gd name="connsiteX161" fmla="*/ 330253 w 1605470"/>
              <a:gd name="connsiteY161" fmla="*/ 1088484 h 6858000"/>
              <a:gd name="connsiteX162" fmla="*/ 336360 w 1605470"/>
              <a:gd name="connsiteY162" fmla="*/ 1045131 h 6858000"/>
              <a:gd name="connsiteX163" fmla="*/ 322475 w 1605470"/>
              <a:gd name="connsiteY163" fmla="*/ 1002093 h 6858000"/>
              <a:gd name="connsiteX164" fmla="*/ 320445 w 1605470"/>
              <a:gd name="connsiteY164" fmla="*/ 932283 h 6858000"/>
              <a:gd name="connsiteX165" fmla="*/ 322681 w 1605470"/>
              <a:gd name="connsiteY165" fmla="*/ 915925 h 6858000"/>
              <a:gd name="connsiteX166" fmla="*/ 315310 w 1605470"/>
              <a:gd name="connsiteY166" fmla="*/ 896999 h 6858000"/>
              <a:gd name="connsiteX167" fmla="*/ 284718 w 1605470"/>
              <a:gd name="connsiteY167" fmla="*/ 821517 h 6858000"/>
              <a:gd name="connsiteX168" fmla="*/ 263668 w 1605470"/>
              <a:gd name="connsiteY168" fmla="*/ 751353 h 6858000"/>
              <a:gd name="connsiteX169" fmla="*/ 254540 w 1605470"/>
              <a:gd name="connsiteY169" fmla="*/ 741965 h 6858000"/>
              <a:gd name="connsiteX170" fmla="*/ 252501 w 1605470"/>
              <a:gd name="connsiteY170" fmla="*/ 724635 h 6858000"/>
              <a:gd name="connsiteX171" fmla="*/ 248897 w 1605470"/>
              <a:gd name="connsiteY171" fmla="*/ 681659 h 6858000"/>
              <a:gd name="connsiteX172" fmla="*/ 234316 w 1605470"/>
              <a:gd name="connsiteY172" fmla="*/ 635218 h 6858000"/>
              <a:gd name="connsiteX173" fmla="*/ 239327 w 1605470"/>
              <a:gd name="connsiteY173" fmla="*/ 613763 h 6858000"/>
              <a:gd name="connsiteX174" fmla="*/ 225269 w 1605470"/>
              <a:gd name="connsiteY174" fmla="*/ 598582 h 6858000"/>
              <a:gd name="connsiteX175" fmla="*/ 224950 w 1605470"/>
              <a:gd name="connsiteY175" fmla="*/ 576846 h 6858000"/>
              <a:gd name="connsiteX176" fmla="*/ 204632 w 1605470"/>
              <a:gd name="connsiteY176" fmla="*/ 553868 h 6858000"/>
              <a:gd name="connsiteX177" fmla="*/ 239317 w 1605470"/>
              <a:gd name="connsiteY177" fmla="*/ 517614 h 6858000"/>
              <a:gd name="connsiteX178" fmla="*/ 201693 w 1605470"/>
              <a:gd name="connsiteY178" fmla="*/ 469651 h 6858000"/>
              <a:gd name="connsiteX179" fmla="*/ 195012 w 1605470"/>
              <a:gd name="connsiteY179" fmla="*/ 448559 h 6858000"/>
              <a:gd name="connsiteX180" fmla="*/ 201434 w 1605470"/>
              <a:gd name="connsiteY180" fmla="*/ 441529 h 6858000"/>
              <a:gd name="connsiteX181" fmla="*/ 200655 w 1605470"/>
              <a:gd name="connsiteY181" fmla="*/ 428927 h 6858000"/>
              <a:gd name="connsiteX182" fmla="*/ 190059 w 1605470"/>
              <a:gd name="connsiteY182" fmla="*/ 430161 h 6858000"/>
              <a:gd name="connsiteX183" fmla="*/ 184450 w 1605470"/>
              <a:gd name="connsiteY183" fmla="*/ 396240 h 6858000"/>
              <a:gd name="connsiteX184" fmla="*/ 146196 w 1605470"/>
              <a:gd name="connsiteY184" fmla="*/ 358810 h 6858000"/>
              <a:gd name="connsiteX185" fmla="*/ 124571 w 1605470"/>
              <a:gd name="connsiteY185" fmla="*/ 302178 h 6858000"/>
              <a:gd name="connsiteX186" fmla="*/ 103243 w 1605470"/>
              <a:gd name="connsiteY186" fmla="*/ 211375 h 6858000"/>
              <a:gd name="connsiteX187" fmla="*/ 94571 w 1605470"/>
              <a:gd name="connsiteY187" fmla="*/ 184179 h 6858000"/>
              <a:gd name="connsiteX188" fmla="*/ 13437 w 1605470"/>
              <a:gd name="connsiteY188" fmla="*/ 19287 h 6858000"/>
              <a:gd name="connsiteX189" fmla="*/ 0 w 1605470"/>
              <a:gd name="connsiteY18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632 w 1605470"/>
              <a:gd name="connsiteY174" fmla="*/ 553868 h 6858000"/>
              <a:gd name="connsiteX175" fmla="*/ 239317 w 1605470"/>
              <a:gd name="connsiteY175" fmla="*/ 517614 h 6858000"/>
              <a:gd name="connsiteX176" fmla="*/ 201693 w 1605470"/>
              <a:gd name="connsiteY176" fmla="*/ 469651 h 6858000"/>
              <a:gd name="connsiteX177" fmla="*/ 195012 w 1605470"/>
              <a:gd name="connsiteY177" fmla="*/ 448559 h 6858000"/>
              <a:gd name="connsiteX178" fmla="*/ 201434 w 1605470"/>
              <a:gd name="connsiteY178" fmla="*/ 441529 h 6858000"/>
              <a:gd name="connsiteX179" fmla="*/ 200655 w 1605470"/>
              <a:gd name="connsiteY179" fmla="*/ 428927 h 6858000"/>
              <a:gd name="connsiteX180" fmla="*/ 190059 w 1605470"/>
              <a:gd name="connsiteY180" fmla="*/ 430161 h 6858000"/>
              <a:gd name="connsiteX181" fmla="*/ 184450 w 1605470"/>
              <a:gd name="connsiteY181" fmla="*/ 396240 h 6858000"/>
              <a:gd name="connsiteX182" fmla="*/ 146196 w 1605470"/>
              <a:gd name="connsiteY182" fmla="*/ 358810 h 6858000"/>
              <a:gd name="connsiteX183" fmla="*/ 124571 w 1605470"/>
              <a:gd name="connsiteY183" fmla="*/ 302178 h 6858000"/>
              <a:gd name="connsiteX184" fmla="*/ 103243 w 1605470"/>
              <a:gd name="connsiteY184" fmla="*/ 211375 h 6858000"/>
              <a:gd name="connsiteX185" fmla="*/ 94571 w 1605470"/>
              <a:gd name="connsiteY185" fmla="*/ 184179 h 6858000"/>
              <a:gd name="connsiteX186" fmla="*/ 13437 w 1605470"/>
              <a:gd name="connsiteY186" fmla="*/ 19287 h 6858000"/>
              <a:gd name="connsiteX187" fmla="*/ 0 w 1605470"/>
              <a:gd name="connsiteY18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46196 w 1605470"/>
              <a:gd name="connsiteY181" fmla="*/ 358810 h 6858000"/>
              <a:gd name="connsiteX182" fmla="*/ 124571 w 1605470"/>
              <a:gd name="connsiteY182" fmla="*/ 302178 h 6858000"/>
              <a:gd name="connsiteX183" fmla="*/ 103243 w 1605470"/>
              <a:gd name="connsiteY183" fmla="*/ 211375 h 6858000"/>
              <a:gd name="connsiteX184" fmla="*/ 94571 w 1605470"/>
              <a:gd name="connsiteY184" fmla="*/ 184179 h 6858000"/>
              <a:gd name="connsiteX185" fmla="*/ 13437 w 1605470"/>
              <a:gd name="connsiteY185" fmla="*/ 19287 h 6858000"/>
              <a:gd name="connsiteX186" fmla="*/ 0 w 1605470"/>
              <a:gd name="connsiteY18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576 w 1605470"/>
              <a:gd name="connsiteY174" fmla="*/ 530055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0868 w 1605470"/>
              <a:gd name="connsiteY81" fmla="*/ 4048827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19207 w 1605470"/>
              <a:gd name="connsiteY93" fmla="*/ 3813873 h 6858000"/>
              <a:gd name="connsiteX94" fmla="*/ 718632 w 1605470"/>
              <a:gd name="connsiteY94" fmla="*/ 3806161 h 6858000"/>
              <a:gd name="connsiteX95" fmla="*/ 718939 w 1605470"/>
              <a:gd name="connsiteY95" fmla="*/ 3805957 h 6858000"/>
              <a:gd name="connsiteX96" fmla="*/ 718966 w 1605470"/>
              <a:gd name="connsiteY96" fmla="*/ 3797724 h 6858000"/>
              <a:gd name="connsiteX97" fmla="*/ 717581 w 1605470"/>
              <a:gd name="connsiteY97" fmla="*/ 3792098 h 6858000"/>
              <a:gd name="connsiteX98" fmla="*/ 716465 w 1605470"/>
              <a:gd name="connsiteY98" fmla="*/ 3777135 h 6858000"/>
              <a:gd name="connsiteX99" fmla="*/ 718198 w 1605470"/>
              <a:gd name="connsiteY99" fmla="*/ 3771656 h 6858000"/>
              <a:gd name="connsiteX100" fmla="*/ 721941 w 1605470"/>
              <a:gd name="connsiteY100" fmla="*/ 3769007 h 6858000"/>
              <a:gd name="connsiteX101" fmla="*/ 721407 w 1605470"/>
              <a:gd name="connsiteY101" fmla="*/ 3767709 h 6858000"/>
              <a:gd name="connsiteX102" fmla="*/ 730103 w 1605470"/>
              <a:gd name="connsiteY102" fmla="*/ 3738082 h 6858000"/>
              <a:gd name="connsiteX103" fmla="*/ 737449 w 1605470"/>
              <a:gd name="connsiteY103" fmla="*/ 3673397 h 6858000"/>
              <a:gd name="connsiteX104" fmla="*/ 736745 w 1605470"/>
              <a:gd name="connsiteY104" fmla="*/ 3637109 h 6858000"/>
              <a:gd name="connsiteX105" fmla="*/ 740188 w 1605470"/>
              <a:gd name="connsiteY105" fmla="*/ 3536883 h 6858000"/>
              <a:gd name="connsiteX106" fmla="*/ 747726 w 1605470"/>
              <a:gd name="connsiteY106" fmla="*/ 3435652 h 6858000"/>
              <a:gd name="connsiteX107" fmla="*/ 774383 w 1605470"/>
              <a:gd name="connsiteY107" fmla="*/ 3381564 h 6858000"/>
              <a:gd name="connsiteX108" fmla="*/ 774870 w 1605470"/>
              <a:gd name="connsiteY108" fmla="*/ 3375761 h 6858000"/>
              <a:gd name="connsiteX109" fmla="*/ 770510 w 1605470"/>
              <a:gd name="connsiteY109" fmla="*/ 3361844 h 6858000"/>
              <a:gd name="connsiteX110" fmla="*/ 767933 w 1605470"/>
              <a:gd name="connsiteY110" fmla="*/ 3356929 h 6858000"/>
              <a:gd name="connsiteX111" fmla="*/ 766158 w 1605470"/>
              <a:gd name="connsiteY111" fmla="*/ 3349058 h 6858000"/>
              <a:gd name="connsiteX112" fmla="*/ 766414 w 1605470"/>
              <a:gd name="connsiteY112" fmla="*/ 3348763 h 6858000"/>
              <a:gd name="connsiteX113" fmla="*/ 764166 w 1605470"/>
              <a:gd name="connsiteY113" fmla="*/ 3341588 h 6858000"/>
              <a:gd name="connsiteX114" fmla="*/ 749397 w 1605470"/>
              <a:gd name="connsiteY114" fmla="*/ 3307769 h 6858000"/>
              <a:gd name="connsiteX115" fmla="*/ 766960 w 1605470"/>
              <a:gd name="connsiteY115" fmla="*/ 3250522 h 6858000"/>
              <a:gd name="connsiteX116" fmla="*/ 767385 w 1605470"/>
              <a:gd name="connsiteY116" fmla="*/ 3229163 h 6858000"/>
              <a:gd name="connsiteX117" fmla="*/ 769208 w 1605470"/>
              <a:gd name="connsiteY117" fmla="*/ 3217217 h 6858000"/>
              <a:gd name="connsiteX118" fmla="*/ 770350 w 1605470"/>
              <a:gd name="connsiteY118" fmla="*/ 3216125 h 6858000"/>
              <a:gd name="connsiteX119" fmla="*/ 756043 w 1605470"/>
              <a:gd name="connsiteY119" fmla="*/ 3183755 h 6858000"/>
              <a:gd name="connsiteX120" fmla="*/ 756544 w 1605470"/>
              <a:gd name="connsiteY120" fmla="*/ 3178642 h 6858000"/>
              <a:gd name="connsiteX121" fmla="*/ 744144 w 1605470"/>
              <a:gd name="connsiteY121" fmla="*/ 3158586 h 6858000"/>
              <a:gd name="connsiteX122" fmla="*/ 739378 w 1605470"/>
              <a:gd name="connsiteY122" fmla="*/ 3147669 h 6858000"/>
              <a:gd name="connsiteX123" fmla="*/ 734648 w 1605470"/>
              <a:gd name="connsiteY123" fmla="*/ 3145733 h 6858000"/>
              <a:gd name="connsiteX124" fmla="*/ 729329 w 1605470"/>
              <a:gd name="connsiteY124" fmla="*/ 3129034 h 6858000"/>
              <a:gd name="connsiteX125" fmla="*/ 729994 w 1605470"/>
              <a:gd name="connsiteY125" fmla="*/ 3126682 h 6858000"/>
              <a:gd name="connsiteX126" fmla="*/ 720862 w 1605470"/>
              <a:gd name="connsiteY126" fmla="*/ 3114519 h 6858000"/>
              <a:gd name="connsiteX127" fmla="*/ 707471 w 1605470"/>
              <a:gd name="connsiteY127" fmla="*/ 3106272 h 6858000"/>
              <a:gd name="connsiteX128" fmla="*/ 680201 w 1605470"/>
              <a:gd name="connsiteY128" fmla="*/ 2958185 h 6858000"/>
              <a:gd name="connsiteX129" fmla="*/ 622815 w 1605470"/>
              <a:gd name="connsiteY129" fmla="*/ 2762989 h 6858000"/>
              <a:gd name="connsiteX130" fmla="*/ 571733 w 1605470"/>
              <a:gd name="connsiteY130" fmla="*/ 2554718 h 6858000"/>
              <a:gd name="connsiteX131" fmla="*/ 551827 w 1605470"/>
              <a:gd name="connsiteY131" fmla="*/ 2485734 h 6858000"/>
              <a:gd name="connsiteX132" fmla="*/ 542550 w 1605470"/>
              <a:gd name="connsiteY132" fmla="*/ 2447068 h 6858000"/>
              <a:gd name="connsiteX133" fmla="*/ 529511 w 1605470"/>
              <a:gd name="connsiteY133" fmla="*/ 2425819 h 6858000"/>
              <a:gd name="connsiteX134" fmla="*/ 528878 w 1605470"/>
              <a:gd name="connsiteY134" fmla="*/ 2408971 h 6858000"/>
              <a:gd name="connsiteX135" fmla="*/ 535510 w 1605470"/>
              <a:gd name="connsiteY135" fmla="*/ 2402874 h 6858000"/>
              <a:gd name="connsiteX136" fmla="*/ 538122 w 1605470"/>
              <a:gd name="connsiteY136" fmla="*/ 2381443 h 6858000"/>
              <a:gd name="connsiteX137" fmla="*/ 514451 w 1605470"/>
              <a:gd name="connsiteY137" fmla="*/ 2261920 h 6858000"/>
              <a:gd name="connsiteX138" fmla="*/ 486968 w 1605470"/>
              <a:gd name="connsiteY138" fmla="*/ 2182937 h 6858000"/>
              <a:gd name="connsiteX139" fmla="*/ 488555 w 1605470"/>
              <a:gd name="connsiteY139" fmla="*/ 2155135 h 6858000"/>
              <a:gd name="connsiteX140" fmla="*/ 486013 w 1605470"/>
              <a:gd name="connsiteY140" fmla="*/ 2118008 h 6858000"/>
              <a:gd name="connsiteX141" fmla="*/ 487006 w 1605470"/>
              <a:gd name="connsiteY141" fmla="*/ 2050531 h 6858000"/>
              <a:gd name="connsiteX142" fmla="*/ 478812 w 1605470"/>
              <a:gd name="connsiteY142" fmla="*/ 1963269 h 6858000"/>
              <a:gd name="connsiteX143" fmla="*/ 442619 w 1605470"/>
              <a:gd name="connsiteY143" fmla="*/ 1910499 h 6858000"/>
              <a:gd name="connsiteX144" fmla="*/ 446785 w 1605470"/>
              <a:gd name="connsiteY144" fmla="*/ 1903212 h 6858000"/>
              <a:gd name="connsiteX145" fmla="*/ 436547 w 1605470"/>
              <a:gd name="connsiteY145" fmla="*/ 1861531 h 6858000"/>
              <a:gd name="connsiteX146" fmla="*/ 390346 w 1605470"/>
              <a:gd name="connsiteY146" fmla="*/ 1732919 h 6858000"/>
              <a:gd name="connsiteX147" fmla="*/ 362657 w 1605470"/>
              <a:gd name="connsiteY147" fmla="*/ 1663540 h 6858000"/>
              <a:gd name="connsiteX148" fmla="*/ 361783 w 1605470"/>
              <a:gd name="connsiteY148" fmla="*/ 1615777 h 6858000"/>
              <a:gd name="connsiteX149" fmla="*/ 342578 w 1605470"/>
              <a:gd name="connsiteY149" fmla="*/ 1563678 h 6858000"/>
              <a:gd name="connsiteX150" fmla="*/ 355658 w 1605470"/>
              <a:gd name="connsiteY150" fmla="*/ 1519474 h 6858000"/>
              <a:gd name="connsiteX151" fmla="*/ 348400 w 1605470"/>
              <a:gd name="connsiteY151" fmla="*/ 1477995 h 6858000"/>
              <a:gd name="connsiteX152" fmla="*/ 334485 w 1605470"/>
              <a:gd name="connsiteY152" fmla="*/ 1373769 h 6858000"/>
              <a:gd name="connsiteX153" fmla="*/ 342792 w 1605470"/>
              <a:gd name="connsiteY153" fmla="*/ 1307086 h 6858000"/>
              <a:gd name="connsiteX154" fmla="*/ 343980 w 1605470"/>
              <a:gd name="connsiteY154" fmla="*/ 1189033 h 6858000"/>
              <a:gd name="connsiteX155" fmla="*/ 348665 w 1605470"/>
              <a:gd name="connsiteY155" fmla="*/ 1168288 h 6858000"/>
              <a:gd name="connsiteX156" fmla="*/ 340947 w 1605470"/>
              <a:gd name="connsiteY156" fmla="*/ 1142577 h 6858000"/>
              <a:gd name="connsiteX157" fmla="*/ 330253 w 1605470"/>
              <a:gd name="connsiteY157" fmla="*/ 1088484 h 6858000"/>
              <a:gd name="connsiteX158" fmla="*/ 318989 w 1605470"/>
              <a:gd name="connsiteY158" fmla="*/ 1016103 h 6858000"/>
              <a:gd name="connsiteX159" fmla="*/ 320445 w 1605470"/>
              <a:gd name="connsiteY159" fmla="*/ 932283 h 6858000"/>
              <a:gd name="connsiteX160" fmla="*/ 322681 w 1605470"/>
              <a:gd name="connsiteY160" fmla="*/ 915925 h 6858000"/>
              <a:gd name="connsiteX161" fmla="*/ 315310 w 1605470"/>
              <a:gd name="connsiteY161" fmla="*/ 896999 h 6858000"/>
              <a:gd name="connsiteX162" fmla="*/ 284718 w 1605470"/>
              <a:gd name="connsiteY162" fmla="*/ 821517 h 6858000"/>
              <a:gd name="connsiteX163" fmla="*/ 263668 w 1605470"/>
              <a:gd name="connsiteY163" fmla="*/ 751353 h 6858000"/>
              <a:gd name="connsiteX164" fmla="*/ 263226 w 1605470"/>
              <a:gd name="connsiteY164" fmla="*/ 721230 h 6858000"/>
              <a:gd name="connsiteX165" fmla="*/ 248897 w 1605470"/>
              <a:gd name="connsiteY165" fmla="*/ 681659 h 6858000"/>
              <a:gd name="connsiteX166" fmla="*/ 234316 w 1605470"/>
              <a:gd name="connsiteY166" fmla="*/ 635218 h 6858000"/>
              <a:gd name="connsiteX167" fmla="*/ 239327 w 1605470"/>
              <a:gd name="connsiteY167" fmla="*/ 613763 h 6858000"/>
              <a:gd name="connsiteX168" fmla="*/ 225269 w 1605470"/>
              <a:gd name="connsiteY168" fmla="*/ 598582 h 6858000"/>
              <a:gd name="connsiteX169" fmla="*/ 224950 w 1605470"/>
              <a:gd name="connsiteY169" fmla="*/ 576846 h 6858000"/>
              <a:gd name="connsiteX170" fmla="*/ 204576 w 1605470"/>
              <a:gd name="connsiteY170" fmla="*/ 530055 h 6858000"/>
              <a:gd name="connsiteX171" fmla="*/ 219064 w 1605470"/>
              <a:gd name="connsiteY171" fmla="*/ 469651 h 6858000"/>
              <a:gd name="connsiteX172" fmla="*/ 195012 w 1605470"/>
              <a:gd name="connsiteY172" fmla="*/ 448559 h 6858000"/>
              <a:gd name="connsiteX173" fmla="*/ 201434 w 1605470"/>
              <a:gd name="connsiteY173" fmla="*/ 441529 h 6858000"/>
              <a:gd name="connsiteX174" fmla="*/ 200655 w 1605470"/>
              <a:gd name="connsiteY174" fmla="*/ 428927 h 6858000"/>
              <a:gd name="connsiteX175" fmla="*/ 190059 w 1605470"/>
              <a:gd name="connsiteY175" fmla="*/ 430161 h 6858000"/>
              <a:gd name="connsiteX176" fmla="*/ 167079 w 1605470"/>
              <a:gd name="connsiteY176" fmla="*/ 367211 h 6858000"/>
              <a:gd name="connsiteX177" fmla="*/ 124571 w 1605470"/>
              <a:gd name="connsiteY177" fmla="*/ 302178 h 6858000"/>
              <a:gd name="connsiteX178" fmla="*/ 103243 w 1605470"/>
              <a:gd name="connsiteY178" fmla="*/ 211375 h 6858000"/>
              <a:gd name="connsiteX179" fmla="*/ 94571 w 1605470"/>
              <a:gd name="connsiteY179" fmla="*/ 184179 h 6858000"/>
              <a:gd name="connsiteX180" fmla="*/ 13437 w 1605470"/>
              <a:gd name="connsiteY180" fmla="*/ 19287 h 6858000"/>
              <a:gd name="connsiteX181" fmla="*/ 0 w 1605470"/>
              <a:gd name="connsiteY18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47700 w 1605470"/>
              <a:gd name="connsiteY75" fmla="*/ 4690749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935 w 1605470"/>
              <a:gd name="connsiteY68" fmla="*/ 4821504 h 6858000"/>
              <a:gd name="connsiteX69" fmla="*/ 732118 w 1605470"/>
              <a:gd name="connsiteY69" fmla="*/ 4801535 h 6858000"/>
              <a:gd name="connsiteX70" fmla="*/ 739787 w 1605470"/>
              <a:gd name="connsiteY70" fmla="*/ 4797794 h 6858000"/>
              <a:gd name="connsiteX71" fmla="*/ 741081 w 1605470"/>
              <a:gd name="connsiteY71" fmla="*/ 4784526 h 6858000"/>
              <a:gd name="connsiteX72" fmla="*/ 742865 w 1605470"/>
              <a:gd name="connsiteY72" fmla="*/ 4781211 h 6858000"/>
              <a:gd name="connsiteX73" fmla="*/ 751652 w 1605470"/>
              <a:gd name="connsiteY73" fmla="*/ 4761984 h 6858000"/>
              <a:gd name="connsiteX74" fmla="*/ 747700 w 1605470"/>
              <a:gd name="connsiteY74" fmla="*/ 4690749 h 6858000"/>
              <a:gd name="connsiteX75" fmla="*/ 743180 w 1605470"/>
              <a:gd name="connsiteY75" fmla="*/ 4613201 h 6858000"/>
              <a:gd name="connsiteX76" fmla="*/ 738263 w 1605470"/>
              <a:gd name="connsiteY76" fmla="*/ 4444346 h 6858000"/>
              <a:gd name="connsiteX77" fmla="*/ 756542 w 1605470"/>
              <a:gd name="connsiteY77" fmla="*/ 4350346 h 6858000"/>
              <a:gd name="connsiteX78" fmla="*/ 715481 w 1605470"/>
              <a:gd name="connsiteY78" fmla="*/ 4214165 h 6858000"/>
              <a:gd name="connsiteX79" fmla="*/ 719554 w 1605470"/>
              <a:gd name="connsiteY79" fmla="*/ 4090296 h 6858000"/>
              <a:gd name="connsiteX80" fmla="*/ 704810 w 1605470"/>
              <a:gd name="connsiteY80" fmla="*/ 4033999 h 6858000"/>
              <a:gd name="connsiteX81" fmla="*/ 705959 w 1605470"/>
              <a:gd name="connsiteY81" fmla="*/ 4031933 h 6858000"/>
              <a:gd name="connsiteX82" fmla="*/ 704535 w 1605470"/>
              <a:gd name="connsiteY82" fmla="*/ 4013953 h 6858000"/>
              <a:gd name="connsiteX83" fmla="*/ 700443 w 1605470"/>
              <a:gd name="connsiteY83" fmla="*/ 4010511 h 6858000"/>
              <a:gd name="connsiteX84" fmla="*/ 698282 w 1605470"/>
              <a:gd name="connsiteY84" fmla="*/ 3998331 h 6858000"/>
              <a:gd name="connsiteX85" fmla="*/ 690830 w 1605470"/>
              <a:gd name="connsiteY85" fmla="*/ 3974753 h 6858000"/>
              <a:gd name="connsiteX86" fmla="*/ 692428 w 1605470"/>
              <a:gd name="connsiteY86" fmla="*/ 3969950 h 6858000"/>
              <a:gd name="connsiteX87" fmla="*/ 685850 w 1605470"/>
              <a:gd name="connsiteY87" fmla="*/ 3933779 h 6858000"/>
              <a:gd name="connsiteX88" fmla="*/ 687181 w 1605470"/>
              <a:gd name="connsiteY88" fmla="*/ 3933093 h 6858000"/>
              <a:gd name="connsiteX89" fmla="*/ 691535 w 1605470"/>
              <a:gd name="connsiteY89" fmla="*/ 3922082 h 6858000"/>
              <a:gd name="connsiteX90" fmla="*/ 696613 w 1605470"/>
              <a:gd name="connsiteY90" fmla="*/ 3901461 h 6858000"/>
              <a:gd name="connsiteX91" fmla="*/ 719207 w 1605470"/>
              <a:gd name="connsiteY91" fmla="*/ 3813873 h 6858000"/>
              <a:gd name="connsiteX92" fmla="*/ 718632 w 1605470"/>
              <a:gd name="connsiteY92" fmla="*/ 3806161 h 6858000"/>
              <a:gd name="connsiteX93" fmla="*/ 718939 w 1605470"/>
              <a:gd name="connsiteY93" fmla="*/ 3805957 h 6858000"/>
              <a:gd name="connsiteX94" fmla="*/ 718966 w 1605470"/>
              <a:gd name="connsiteY94" fmla="*/ 3797724 h 6858000"/>
              <a:gd name="connsiteX95" fmla="*/ 717581 w 1605470"/>
              <a:gd name="connsiteY95" fmla="*/ 3792098 h 6858000"/>
              <a:gd name="connsiteX96" fmla="*/ 716465 w 1605470"/>
              <a:gd name="connsiteY96" fmla="*/ 3777135 h 6858000"/>
              <a:gd name="connsiteX97" fmla="*/ 718198 w 1605470"/>
              <a:gd name="connsiteY97" fmla="*/ 3771656 h 6858000"/>
              <a:gd name="connsiteX98" fmla="*/ 721941 w 1605470"/>
              <a:gd name="connsiteY98" fmla="*/ 3769007 h 6858000"/>
              <a:gd name="connsiteX99" fmla="*/ 721407 w 1605470"/>
              <a:gd name="connsiteY99" fmla="*/ 3767709 h 6858000"/>
              <a:gd name="connsiteX100" fmla="*/ 730103 w 1605470"/>
              <a:gd name="connsiteY100" fmla="*/ 3738082 h 6858000"/>
              <a:gd name="connsiteX101" fmla="*/ 737449 w 1605470"/>
              <a:gd name="connsiteY101" fmla="*/ 3673397 h 6858000"/>
              <a:gd name="connsiteX102" fmla="*/ 736745 w 1605470"/>
              <a:gd name="connsiteY102" fmla="*/ 3637109 h 6858000"/>
              <a:gd name="connsiteX103" fmla="*/ 740188 w 1605470"/>
              <a:gd name="connsiteY103" fmla="*/ 3536883 h 6858000"/>
              <a:gd name="connsiteX104" fmla="*/ 747726 w 1605470"/>
              <a:gd name="connsiteY104" fmla="*/ 3435652 h 6858000"/>
              <a:gd name="connsiteX105" fmla="*/ 774383 w 1605470"/>
              <a:gd name="connsiteY105" fmla="*/ 3381564 h 6858000"/>
              <a:gd name="connsiteX106" fmla="*/ 774870 w 1605470"/>
              <a:gd name="connsiteY106" fmla="*/ 3375761 h 6858000"/>
              <a:gd name="connsiteX107" fmla="*/ 770510 w 1605470"/>
              <a:gd name="connsiteY107" fmla="*/ 3361844 h 6858000"/>
              <a:gd name="connsiteX108" fmla="*/ 767933 w 1605470"/>
              <a:gd name="connsiteY108" fmla="*/ 3356929 h 6858000"/>
              <a:gd name="connsiteX109" fmla="*/ 766158 w 1605470"/>
              <a:gd name="connsiteY109" fmla="*/ 3349058 h 6858000"/>
              <a:gd name="connsiteX110" fmla="*/ 766414 w 1605470"/>
              <a:gd name="connsiteY110" fmla="*/ 3348763 h 6858000"/>
              <a:gd name="connsiteX111" fmla="*/ 764166 w 1605470"/>
              <a:gd name="connsiteY111" fmla="*/ 3341588 h 6858000"/>
              <a:gd name="connsiteX112" fmla="*/ 749397 w 1605470"/>
              <a:gd name="connsiteY112" fmla="*/ 3307769 h 6858000"/>
              <a:gd name="connsiteX113" fmla="*/ 766960 w 1605470"/>
              <a:gd name="connsiteY113" fmla="*/ 3250522 h 6858000"/>
              <a:gd name="connsiteX114" fmla="*/ 767385 w 1605470"/>
              <a:gd name="connsiteY114" fmla="*/ 3229163 h 6858000"/>
              <a:gd name="connsiteX115" fmla="*/ 769208 w 1605470"/>
              <a:gd name="connsiteY115" fmla="*/ 3217217 h 6858000"/>
              <a:gd name="connsiteX116" fmla="*/ 770350 w 1605470"/>
              <a:gd name="connsiteY116" fmla="*/ 3216125 h 6858000"/>
              <a:gd name="connsiteX117" fmla="*/ 756043 w 1605470"/>
              <a:gd name="connsiteY117" fmla="*/ 3183755 h 6858000"/>
              <a:gd name="connsiteX118" fmla="*/ 756544 w 1605470"/>
              <a:gd name="connsiteY118" fmla="*/ 3178642 h 6858000"/>
              <a:gd name="connsiteX119" fmla="*/ 744144 w 1605470"/>
              <a:gd name="connsiteY119" fmla="*/ 3158586 h 6858000"/>
              <a:gd name="connsiteX120" fmla="*/ 739378 w 1605470"/>
              <a:gd name="connsiteY120" fmla="*/ 3147669 h 6858000"/>
              <a:gd name="connsiteX121" fmla="*/ 734648 w 1605470"/>
              <a:gd name="connsiteY121" fmla="*/ 3145733 h 6858000"/>
              <a:gd name="connsiteX122" fmla="*/ 729329 w 1605470"/>
              <a:gd name="connsiteY122" fmla="*/ 3129034 h 6858000"/>
              <a:gd name="connsiteX123" fmla="*/ 729994 w 1605470"/>
              <a:gd name="connsiteY123" fmla="*/ 3126682 h 6858000"/>
              <a:gd name="connsiteX124" fmla="*/ 720862 w 1605470"/>
              <a:gd name="connsiteY124" fmla="*/ 3114519 h 6858000"/>
              <a:gd name="connsiteX125" fmla="*/ 707471 w 1605470"/>
              <a:gd name="connsiteY125" fmla="*/ 3106272 h 6858000"/>
              <a:gd name="connsiteX126" fmla="*/ 680201 w 1605470"/>
              <a:gd name="connsiteY126" fmla="*/ 2958185 h 6858000"/>
              <a:gd name="connsiteX127" fmla="*/ 622815 w 1605470"/>
              <a:gd name="connsiteY127" fmla="*/ 2762989 h 6858000"/>
              <a:gd name="connsiteX128" fmla="*/ 571733 w 1605470"/>
              <a:gd name="connsiteY128" fmla="*/ 2554718 h 6858000"/>
              <a:gd name="connsiteX129" fmla="*/ 551827 w 1605470"/>
              <a:gd name="connsiteY129" fmla="*/ 2485734 h 6858000"/>
              <a:gd name="connsiteX130" fmla="*/ 542550 w 1605470"/>
              <a:gd name="connsiteY130" fmla="*/ 2447068 h 6858000"/>
              <a:gd name="connsiteX131" fmla="*/ 529511 w 1605470"/>
              <a:gd name="connsiteY131" fmla="*/ 2425819 h 6858000"/>
              <a:gd name="connsiteX132" fmla="*/ 528878 w 1605470"/>
              <a:gd name="connsiteY132" fmla="*/ 2408971 h 6858000"/>
              <a:gd name="connsiteX133" fmla="*/ 535510 w 1605470"/>
              <a:gd name="connsiteY133" fmla="*/ 2402874 h 6858000"/>
              <a:gd name="connsiteX134" fmla="*/ 538122 w 1605470"/>
              <a:gd name="connsiteY134" fmla="*/ 2381443 h 6858000"/>
              <a:gd name="connsiteX135" fmla="*/ 514451 w 1605470"/>
              <a:gd name="connsiteY135" fmla="*/ 2261920 h 6858000"/>
              <a:gd name="connsiteX136" fmla="*/ 486968 w 1605470"/>
              <a:gd name="connsiteY136" fmla="*/ 2182937 h 6858000"/>
              <a:gd name="connsiteX137" fmla="*/ 488555 w 1605470"/>
              <a:gd name="connsiteY137" fmla="*/ 2155135 h 6858000"/>
              <a:gd name="connsiteX138" fmla="*/ 486013 w 1605470"/>
              <a:gd name="connsiteY138" fmla="*/ 2118008 h 6858000"/>
              <a:gd name="connsiteX139" fmla="*/ 487006 w 1605470"/>
              <a:gd name="connsiteY139" fmla="*/ 2050531 h 6858000"/>
              <a:gd name="connsiteX140" fmla="*/ 478812 w 1605470"/>
              <a:gd name="connsiteY140" fmla="*/ 1963269 h 6858000"/>
              <a:gd name="connsiteX141" fmla="*/ 442619 w 1605470"/>
              <a:gd name="connsiteY141" fmla="*/ 1910499 h 6858000"/>
              <a:gd name="connsiteX142" fmla="*/ 446785 w 1605470"/>
              <a:gd name="connsiteY142" fmla="*/ 1903212 h 6858000"/>
              <a:gd name="connsiteX143" fmla="*/ 436547 w 1605470"/>
              <a:gd name="connsiteY143" fmla="*/ 1861531 h 6858000"/>
              <a:gd name="connsiteX144" fmla="*/ 390346 w 1605470"/>
              <a:gd name="connsiteY144" fmla="*/ 1732919 h 6858000"/>
              <a:gd name="connsiteX145" fmla="*/ 362657 w 1605470"/>
              <a:gd name="connsiteY145" fmla="*/ 1663540 h 6858000"/>
              <a:gd name="connsiteX146" fmla="*/ 361783 w 1605470"/>
              <a:gd name="connsiteY146" fmla="*/ 1615777 h 6858000"/>
              <a:gd name="connsiteX147" fmla="*/ 342578 w 1605470"/>
              <a:gd name="connsiteY147" fmla="*/ 1563678 h 6858000"/>
              <a:gd name="connsiteX148" fmla="*/ 355658 w 1605470"/>
              <a:gd name="connsiteY148" fmla="*/ 1519474 h 6858000"/>
              <a:gd name="connsiteX149" fmla="*/ 348400 w 1605470"/>
              <a:gd name="connsiteY149" fmla="*/ 1477995 h 6858000"/>
              <a:gd name="connsiteX150" fmla="*/ 334485 w 1605470"/>
              <a:gd name="connsiteY150" fmla="*/ 1373769 h 6858000"/>
              <a:gd name="connsiteX151" fmla="*/ 342792 w 1605470"/>
              <a:gd name="connsiteY151" fmla="*/ 1307086 h 6858000"/>
              <a:gd name="connsiteX152" fmla="*/ 343980 w 1605470"/>
              <a:gd name="connsiteY152" fmla="*/ 1189033 h 6858000"/>
              <a:gd name="connsiteX153" fmla="*/ 348665 w 1605470"/>
              <a:gd name="connsiteY153" fmla="*/ 1168288 h 6858000"/>
              <a:gd name="connsiteX154" fmla="*/ 340947 w 1605470"/>
              <a:gd name="connsiteY154" fmla="*/ 1142577 h 6858000"/>
              <a:gd name="connsiteX155" fmla="*/ 330253 w 1605470"/>
              <a:gd name="connsiteY155" fmla="*/ 1088484 h 6858000"/>
              <a:gd name="connsiteX156" fmla="*/ 318989 w 1605470"/>
              <a:gd name="connsiteY156" fmla="*/ 1016103 h 6858000"/>
              <a:gd name="connsiteX157" fmla="*/ 320445 w 1605470"/>
              <a:gd name="connsiteY157" fmla="*/ 932283 h 6858000"/>
              <a:gd name="connsiteX158" fmla="*/ 322681 w 1605470"/>
              <a:gd name="connsiteY158" fmla="*/ 915925 h 6858000"/>
              <a:gd name="connsiteX159" fmla="*/ 315310 w 1605470"/>
              <a:gd name="connsiteY159" fmla="*/ 896999 h 6858000"/>
              <a:gd name="connsiteX160" fmla="*/ 284718 w 1605470"/>
              <a:gd name="connsiteY160" fmla="*/ 821517 h 6858000"/>
              <a:gd name="connsiteX161" fmla="*/ 263668 w 1605470"/>
              <a:gd name="connsiteY161" fmla="*/ 751353 h 6858000"/>
              <a:gd name="connsiteX162" fmla="*/ 263226 w 1605470"/>
              <a:gd name="connsiteY162" fmla="*/ 721230 h 6858000"/>
              <a:gd name="connsiteX163" fmla="*/ 248897 w 1605470"/>
              <a:gd name="connsiteY163" fmla="*/ 681659 h 6858000"/>
              <a:gd name="connsiteX164" fmla="*/ 234316 w 1605470"/>
              <a:gd name="connsiteY164" fmla="*/ 635218 h 6858000"/>
              <a:gd name="connsiteX165" fmla="*/ 239327 w 1605470"/>
              <a:gd name="connsiteY165" fmla="*/ 613763 h 6858000"/>
              <a:gd name="connsiteX166" fmla="*/ 225269 w 1605470"/>
              <a:gd name="connsiteY166" fmla="*/ 598582 h 6858000"/>
              <a:gd name="connsiteX167" fmla="*/ 224950 w 1605470"/>
              <a:gd name="connsiteY167" fmla="*/ 576846 h 6858000"/>
              <a:gd name="connsiteX168" fmla="*/ 204576 w 1605470"/>
              <a:gd name="connsiteY168" fmla="*/ 530055 h 6858000"/>
              <a:gd name="connsiteX169" fmla="*/ 219064 w 1605470"/>
              <a:gd name="connsiteY169" fmla="*/ 469651 h 6858000"/>
              <a:gd name="connsiteX170" fmla="*/ 195012 w 1605470"/>
              <a:gd name="connsiteY170" fmla="*/ 448559 h 6858000"/>
              <a:gd name="connsiteX171" fmla="*/ 201434 w 1605470"/>
              <a:gd name="connsiteY171" fmla="*/ 441529 h 6858000"/>
              <a:gd name="connsiteX172" fmla="*/ 200655 w 1605470"/>
              <a:gd name="connsiteY172" fmla="*/ 428927 h 6858000"/>
              <a:gd name="connsiteX173" fmla="*/ 190059 w 1605470"/>
              <a:gd name="connsiteY173" fmla="*/ 430161 h 6858000"/>
              <a:gd name="connsiteX174" fmla="*/ 167079 w 1605470"/>
              <a:gd name="connsiteY174" fmla="*/ 367211 h 6858000"/>
              <a:gd name="connsiteX175" fmla="*/ 124571 w 1605470"/>
              <a:gd name="connsiteY175" fmla="*/ 302178 h 6858000"/>
              <a:gd name="connsiteX176" fmla="*/ 103243 w 1605470"/>
              <a:gd name="connsiteY176" fmla="*/ 211375 h 6858000"/>
              <a:gd name="connsiteX177" fmla="*/ 94571 w 1605470"/>
              <a:gd name="connsiteY177" fmla="*/ 184179 h 6858000"/>
              <a:gd name="connsiteX178" fmla="*/ 13437 w 1605470"/>
              <a:gd name="connsiteY178" fmla="*/ 19287 h 6858000"/>
              <a:gd name="connsiteX179" fmla="*/ 0 w 1605470"/>
              <a:gd name="connsiteY17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31653 w 1605470"/>
              <a:gd name="connsiteY39" fmla="*/ 5604904 h 6858000"/>
              <a:gd name="connsiteX40" fmla="*/ 539863 w 1605470"/>
              <a:gd name="connsiteY40" fmla="*/ 5604298 h 6858000"/>
              <a:gd name="connsiteX41" fmla="*/ 552319 w 1605470"/>
              <a:gd name="connsiteY41" fmla="*/ 5587997 h 6858000"/>
              <a:gd name="connsiteX42" fmla="*/ 559710 w 1605470"/>
              <a:gd name="connsiteY42" fmla="*/ 5564796 h 6858000"/>
              <a:gd name="connsiteX43" fmla="*/ 587214 w 1605470"/>
              <a:gd name="connsiteY43" fmla="*/ 5451511 h 6858000"/>
              <a:gd name="connsiteX44" fmla="*/ 608019 w 1605470"/>
              <a:gd name="connsiteY44" fmla="*/ 5385461 h 6858000"/>
              <a:gd name="connsiteX45" fmla="*/ 622750 w 1605470"/>
              <a:gd name="connsiteY45" fmla="*/ 5363084 h 6858000"/>
              <a:gd name="connsiteX46" fmla="*/ 638731 w 1605470"/>
              <a:gd name="connsiteY46" fmla="*/ 5330009 h 6858000"/>
              <a:gd name="connsiteX47" fmla="*/ 672224 w 1605470"/>
              <a:gd name="connsiteY47" fmla="*/ 5273739 h 6858000"/>
              <a:gd name="connsiteX48" fmla="*/ 681823 w 1605470"/>
              <a:gd name="connsiteY48" fmla="*/ 5241779 h 6858000"/>
              <a:gd name="connsiteX49" fmla="*/ 693049 w 1605470"/>
              <a:gd name="connsiteY49" fmla="*/ 5225268 h 6858000"/>
              <a:gd name="connsiteX50" fmla="*/ 694069 w 1605470"/>
              <a:gd name="connsiteY50" fmla="*/ 5217684 h 6858000"/>
              <a:gd name="connsiteX51" fmla="*/ 701410 w 1605470"/>
              <a:gd name="connsiteY51" fmla="*/ 5193377 h 6858000"/>
              <a:gd name="connsiteX52" fmla="*/ 704713 w 1605470"/>
              <a:gd name="connsiteY52" fmla="*/ 5179288 h 6858000"/>
              <a:gd name="connsiteX53" fmla="*/ 705697 w 1605470"/>
              <a:gd name="connsiteY53" fmla="*/ 5173621 h 6858000"/>
              <a:gd name="connsiteX54" fmla="*/ 701331 w 1605470"/>
              <a:gd name="connsiteY54" fmla="*/ 5159961 h 6858000"/>
              <a:gd name="connsiteX55" fmla="*/ 708008 w 1605470"/>
              <a:gd name="connsiteY55" fmla="*/ 5144295 h 6858000"/>
              <a:gd name="connsiteX56" fmla="*/ 704941 w 1605470"/>
              <a:gd name="connsiteY56" fmla="*/ 5125185 h 6858000"/>
              <a:gd name="connsiteX57" fmla="*/ 711771 w 1605470"/>
              <a:gd name="connsiteY57" fmla="*/ 5121884 h 6858000"/>
              <a:gd name="connsiteX58" fmla="*/ 721092 w 1605470"/>
              <a:gd name="connsiteY58" fmla="*/ 5108383 h 6858000"/>
              <a:gd name="connsiteX59" fmla="*/ 717045 w 1605470"/>
              <a:gd name="connsiteY59" fmla="*/ 5094705 h 6858000"/>
              <a:gd name="connsiteX60" fmla="*/ 718807 w 1605470"/>
              <a:gd name="connsiteY60" fmla="*/ 5067850 h 6858000"/>
              <a:gd name="connsiteX61" fmla="*/ 721538 w 1605470"/>
              <a:gd name="connsiteY61" fmla="*/ 5060861 h 6858000"/>
              <a:gd name="connsiteX62" fmla="*/ 718242 w 1605470"/>
              <a:gd name="connsiteY62" fmla="*/ 5034192 h 6858000"/>
              <a:gd name="connsiteX63" fmla="*/ 719796 w 1605470"/>
              <a:gd name="connsiteY63" fmla="*/ 4993030 h 6858000"/>
              <a:gd name="connsiteX64" fmla="*/ 726705 w 1605470"/>
              <a:gd name="connsiteY64" fmla="*/ 4946844 h 6858000"/>
              <a:gd name="connsiteX65" fmla="*/ 722561 w 1605470"/>
              <a:gd name="connsiteY65" fmla="*/ 4932692 h 6858000"/>
              <a:gd name="connsiteX66" fmla="*/ 724935 w 1605470"/>
              <a:gd name="connsiteY66" fmla="*/ 4821504 h 6858000"/>
              <a:gd name="connsiteX67" fmla="*/ 732118 w 1605470"/>
              <a:gd name="connsiteY67" fmla="*/ 4801535 h 6858000"/>
              <a:gd name="connsiteX68" fmla="*/ 739787 w 1605470"/>
              <a:gd name="connsiteY68" fmla="*/ 4797794 h 6858000"/>
              <a:gd name="connsiteX69" fmla="*/ 741081 w 1605470"/>
              <a:gd name="connsiteY69" fmla="*/ 4784526 h 6858000"/>
              <a:gd name="connsiteX70" fmla="*/ 742865 w 1605470"/>
              <a:gd name="connsiteY70" fmla="*/ 4781211 h 6858000"/>
              <a:gd name="connsiteX71" fmla="*/ 751652 w 1605470"/>
              <a:gd name="connsiteY71" fmla="*/ 4761984 h 6858000"/>
              <a:gd name="connsiteX72" fmla="*/ 747700 w 1605470"/>
              <a:gd name="connsiteY72" fmla="*/ 4690749 h 6858000"/>
              <a:gd name="connsiteX73" fmla="*/ 743180 w 1605470"/>
              <a:gd name="connsiteY73" fmla="*/ 4613201 h 6858000"/>
              <a:gd name="connsiteX74" fmla="*/ 738263 w 1605470"/>
              <a:gd name="connsiteY74" fmla="*/ 4444346 h 6858000"/>
              <a:gd name="connsiteX75" fmla="*/ 756542 w 1605470"/>
              <a:gd name="connsiteY75" fmla="*/ 4350346 h 6858000"/>
              <a:gd name="connsiteX76" fmla="*/ 715481 w 1605470"/>
              <a:gd name="connsiteY76" fmla="*/ 4214165 h 6858000"/>
              <a:gd name="connsiteX77" fmla="*/ 719554 w 1605470"/>
              <a:gd name="connsiteY77" fmla="*/ 4090296 h 6858000"/>
              <a:gd name="connsiteX78" fmla="*/ 704810 w 1605470"/>
              <a:gd name="connsiteY78" fmla="*/ 4033999 h 6858000"/>
              <a:gd name="connsiteX79" fmla="*/ 705959 w 1605470"/>
              <a:gd name="connsiteY79" fmla="*/ 4031933 h 6858000"/>
              <a:gd name="connsiteX80" fmla="*/ 704535 w 1605470"/>
              <a:gd name="connsiteY80" fmla="*/ 4013953 h 6858000"/>
              <a:gd name="connsiteX81" fmla="*/ 700443 w 1605470"/>
              <a:gd name="connsiteY81" fmla="*/ 4010511 h 6858000"/>
              <a:gd name="connsiteX82" fmla="*/ 698282 w 1605470"/>
              <a:gd name="connsiteY82" fmla="*/ 3998331 h 6858000"/>
              <a:gd name="connsiteX83" fmla="*/ 690830 w 1605470"/>
              <a:gd name="connsiteY83" fmla="*/ 3974753 h 6858000"/>
              <a:gd name="connsiteX84" fmla="*/ 692428 w 1605470"/>
              <a:gd name="connsiteY84" fmla="*/ 3969950 h 6858000"/>
              <a:gd name="connsiteX85" fmla="*/ 685850 w 1605470"/>
              <a:gd name="connsiteY85" fmla="*/ 3933779 h 6858000"/>
              <a:gd name="connsiteX86" fmla="*/ 687181 w 1605470"/>
              <a:gd name="connsiteY86" fmla="*/ 3933093 h 6858000"/>
              <a:gd name="connsiteX87" fmla="*/ 691535 w 1605470"/>
              <a:gd name="connsiteY87" fmla="*/ 3922082 h 6858000"/>
              <a:gd name="connsiteX88" fmla="*/ 696613 w 1605470"/>
              <a:gd name="connsiteY88" fmla="*/ 3901461 h 6858000"/>
              <a:gd name="connsiteX89" fmla="*/ 719207 w 1605470"/>
              <a:gd name="connsiteY89" fmla="*/ 3813873 h 6858000"/>
              <a:gd name="connsiteX90" fmla="*/ 718632 w 1605470"/>
              <a:gd name="connsiteY90" fmla="*/ 3806161 h 6858000"/>
              <a:gd name="connsiteX91" fmla="*/ 718939 w 1605470"/>
              <a:gd name="connsiteY91" fmla="*/ 3805957 h 6858000"/>
              <a:gd name="connsiteX92" fmla="*/ 718966 w 1605470"/>
              <a:gd name="connsiteY92" fmla="*/ 3797724 h 6858000"/>
              <a:gd name="connsiteX93" fmla="*/ 717581 w 1605470"/>
              <a:gd name="connsiteY93" fmla="*/ 3792098 h 6858000"/>
              <a:gd name="connsiteX94" fmla="*/ 716465 w 1605470"/>
              <a:gd name="connsiteY94" fmla="*/ 3777135 h 6858000"/>
              <a:gd name="connsiteX95" fmla="*/ 718198 w 1605470"/>
              <a:gd name="connsiteY95" fmla="*/ 3771656 h 6858000"/>
              <a:gd name="connsiteX96" fmla="*/ 721941 w 1605470"/>
              <a:gd name="connsiteY96" fmla="*/ 3769007 h 6858000"/>
              <a:gd name="connsiteX97" fmla="*/ 721407 w 1605470"/>
              <a:gd name="connsiteY97" fmla="*/ 3767709 h 6858000"/>
              <a:gd name="connsiteX98" fmla="*/ 730103 w 1605470"/>
              <a:gd name="connsiteY98" fmla="*/ 3738082 h 6858000"/>
              <a:gd name="connsiteX99" fmla="*/ 737449 w 1605470"/>
              <a:gd name="connsiteY99" fmla="*/ 3673397 h 6858000"/>
              <a:gd name="connsiteX100" fmla="*/ 736745 w 1605470"/>
              <a:gd name="connsiteY100" fmla="*/ 3637109 h 6858000"/>
              <a:gd name="connsiteX101" fmla="*/ 740188 w 1605470"/>
              <a:gd name="connsiteY101" fmla="*/ 3536883 h 6858000"/>
              <a:gd name="connsiteX102" fmla="*/ 747726 w 1605470"/>
              <a:gd name="connsiteY102" fmla="*/ 3435652 h 6858000"/>
              <a:gd name="connsiteX103" fmla="*/ 774383 w 1605470"/>
              <a:gd name="connsiteY103" fmla="*/ 3381564 h 6858000"/>
              <a:gd name="connsiteX104" fmla="*/ 774870 w 1605470"/>
              <a:gd name="connsiteY104" fmla="*/ 3375761 h 6858000"/>
              <a:gd name="connsiteX105" fmla="*/ 770510 w 1605470"/>
              <a:gd name="connsiteY105" fmla="*/ 3361844 h 6858000"/>
              <a:gd name="connsiteX106" fmla="*/ 767933 w 1605470"/>
              <a:gd name="connsiteY106" fmla="*/ 3356929 h 6858000"/>
              <a:gd name="connsiteX107" fmla="*/ 766158 w 1605470"/>
              <a:gd name="connsiteY107" fmla="*/ 3349058 h 6858000"/>
              <a:gd name="connsiteX108" fmla="*/ 766414 w 1605470"/>
              <a:gd name="connsiteY108" fmla="*/ 3348763 h 6858000"/>
              <a:gd name="connsiteX109" fmla="*/ 764166 w 1605470"/>
              <a:gd name="connsiteY109" fmla="*/ 3341588 h 6858000"/>
              <a:gd name="connsiteX110" fmla="*/ 749397 w 1605470"/>
              <a:gd name="connsiteY110" fmla="*/ 3307769 h 6858000"/>
              <a:gd name="connsiteX111" fmla="*/ 766960 w 1605470"/>
              <a:gd name="connsiteY111" fmla="*/ 3250522 h 6858000"/>
              <a:gd name="connsiteX112" fmla="*/ 767385 w 1605470"/>
              <a:gd name="connsiteY112" fmla="*/ 3229163 h 6858000"/>
              <a:gd name="connsiteX113" fmla="*/ 769208 w 1605470"/>
              <a:gd name="connsiteY113" fmla="*/ 3217217 h 6858000"/>
              <a:gd name="connsiteX114" fmla="*/ 770350 w 1605470"/>
              <a:gd name="connsiteY114" fmla="*/ 3216125 h 6858000"/>
              <a:gd name="connsiteX115" fmla="*/ 756043 w 1605470"/>
              <a:gd name="connsiteY115" fmla="*/ 3183755 h 6858000"/>
              <a:gd name="connsiteX116" fmla="*/ 756544 w 1605470"/>
              <a:gd name="connsiteY116" fmla="*/ 3178642 h 6858000"/>
              <a:gd name="connsiteX117" fmla="*/ 744144 w 1605470"/>
              <a:gd name="connsiteY117" fmla="*/ 3158586 h 6858000"/>
              <a:gd name="connsiteX118" fmla="*/ 739378 w 1605470"/>
              <a:gd name="connsiteY118" fmla="*/ 3147669 h 6858000"/>
              <a:gd name="connsiteX119" fmla="*/ 734648 w 1605470"/>
              <a:gd name="connsiteY119" fmla="*/ 3145733 h 6858000"/>
              <a:gd name="connsiteX120" fmla="*/ 729329 w 1605470"/>
              <a:gd name="connsiteY120" fmla="*/ 3129034 h 6858000"/>
              <a:gd name="connsiteX121" fmla="*/ 729994 w 1605470"/>
              <a:gd name="connsiteY121" fmla="*/ 3126682 h 6858000"/>
              <a:gd name="connsiteX122" fmla="*/ 720862 w 1605470"/>
              <a:gd name="connsiteY122" fmla="*/ 3114519 h 6858000"/>
              <a:gd name="connsiteX123" fmla="*/ 707471 w 1605470"/>
              <a:gd name="connsiteY123" fmla="*/ 3106272 h 6858000"/>
              <a:gd name="connsiteX124" fmla="*/ 680201 w 1605470"/>
              <a:gd name="connsiteY124" fmla="*/ 2958185 h 6858000"/>
              <a:gd name="connsiteX125" fmla="*/ 622815 w 1605470"/>
              <a:gd name="connsiteY125" fmla="*/ 2762989 h 6858000"/>
              <a:gd name="connsiteX126" fmla="*/ 571733 w 1605470"/>
              <a:gd name="connsiteY126" fmla="*/ 2554718 h 6858000"/>
              <a:gd name="connsiteX127" fmla="*/ 551827 w 1605470"/>
              <a:gd name="connsiteY127" fmla="*/ 2485734 h 6858000"/>
              <a:gd name="connsiteX128" fmla="*/ 542550 w 1605470"/>
              <a:gd name="connsiteY128" fmla="*/ 2447068 h 6858000"/>
              <a:gd name="connsiteX129" fmla="*/ 529511 w 1605470"/>
              <a:gd name="connsiteY129" fmla="*/ 2425819 h 6858000"/>
              <a:gd name="connsiteX130" fmla="*/ 528878 w 1605470"/>
              <a:gd name="connsiteY130" fmla="*/ 2408971 h 6858000"/>
              <a:gd name="connsiteX131" fmla="*/ 535510 w 1605470"/>
              <a:gd name="connsiteY131" fmla="*/ 2402874 h 6858000"/>
              <a:gd name="connsiteX132" fmla="*/ 538122 w 1605470"/>
              <a:gd name="connsiteY132" fmla="*/ 2381443 h 6858000"/>
              <a:gd name="connsiteX133" fmla="*/ 514451 w 1605470"/>
              <a:gd name="connsiteY133" fmla="*/ 2261920 h 6858000"/>
              <a:gd name="connsiteX134" fmla="*/ 486968 w 1605470"/>
              <a:gd name="connsiteY134" fmla="*/ 2182937 h 6858000"/>
              <a:gd name="connsiteX135" fmla="*/ 488555 w 1605470"/>
              <a:gd name="connsiteY135" fmla="*/ 2155135 h 6858000"/>
              <a:gd name="connsiteX136" fmla="*/ 486013 w 1605470"/>
              <a:gd name="connsiteY136" fmla="*/ 2118008 h 6858000"/>
              <a:gd name="connsiteX137" fmla="*/ 487006 w 1605470"/>
              <a:gd name="connsiteY137" fmla="*/ 2050531 h 6858000"/>
              <a:gd name="connsiteX138" fmla="*/ 478812 w 1605470"/>
              <a:gd name="connsiteY138" fmla="*/ 1963269 h 6858000"/>
              <a:gd name="connsiteX139" fmla="*/ 442619 w 1605470"/>
              <a:gd name="connsiteY139" fmla="*/ 1910499 h 6858000"/>
              <a:gd name="connsiteX140" fmla="*/ 446785 w 1605470"/>
              <a:gd name="connsiteY140" fmla="*/ 1903212 h 6858000"/>
              <a:gd name="connsiteX141" fmla="*/ 436547 w 1605470"/>
              <a:gd name="connsiteY141" fmla="*/ 1861531 h 6858000"/>
              <a:gd name="connsiteX142" fmla="*/ 390346 w 1605470"/>
              <a:gd name="connsiteY142" fmla="*/ 1732919 h 6858000"/>
              <a:gd name="connsiteX143" fmla="*/ 362657 w 1605470"/>
              <a:gd name="connsiteY143" fmla="*/ 1663540 h 6858000"/>
              <a:gd name="connsiteX144" fmla="*/ 361783 w 1605470"/>
              <a:gd name="connsiteY144" fmla="*/ 1615777 h 6858000"/>
              <a:gd name="connsiteX145" fmla="*/ 342578 w 1605470"/>
              <a:gd name="connsiteY145" fmla="*/ 1563678 h 6858000"/>
              <a:gd name="connsiteX146" fmla="*/ 355658 w 1605470"/>
              <a:gd name="connsiteY146" fmla="*/ 1519474 h 6858000"/>
              <a:gd name="connsiteX147" fmla="*/ 348400 w 1605470"/>
              <a:gd name="connsiteY147" fmla="*/ 1477995 h 6858000"/>
              <a:gd name="connsiteX148" fmla="*/ 334485 w 1605470"/>
              <a:gd name="connsiteY148" fmla="*/ 1373769 h 6858000"/>
              <a:gd name="connsiteX149" fmla="*/ 342792 w 1605470"/>
              <a:gd name="connsiteY149" fmla="*/ 1307086 h 6858000"/>
              <a:gd name="connsiteX150" fmla="*/ 343980 w 1605470"/>
              <a:gd name="connsiteY150" fmla="*/ 1189033 h 6858000"/>
              <a:gd name="connsiteX151" fmla="*/ 348665 w 1605470"/>
              <a:gd name="connsiteY151" fmla="*/ 1168288 h 6858000"/>
              <a:gd name="connsiteX152" fmla="*/ 340947 w 1605470"/>
              <a:gd name="connsiteY152" fmla="*/ 1142577 h 6858000"/>
              <a:gd name="connsiteX153" fmla="*/ 330253 w 1605470"/>
              <a:gd name="connsiteY153" fmla="*/ 1088484 h 6858000"/>
              <a:gd name="connsiteX154" fmla="*/ 318989 w 1605470"/>
              <a:gd name="connsiteY154" fmla="*/ 1016103 h 6858000"/>
              <a:gd name="connsiteX155" fmla="*/ 320445 w 1605470"/>
              <a:gd name="connsiteY155" fmla="*/ 932283 h 6858000"/>
              <a:gd name="connsiteX156" fmla="*/ 322681 w 1605470"/>
              <a:gd name="connsiteY156" fmla="*/ 915925 h 6858000"/>
              <a:gd name="connsiteX157" fmla="*/ 315310 w 1605470"/>
              <a:gd name="connsiteY157" fmla="*/ 896999 h 6858000"/>
              <a:gd name="connsiteX158" fmla="*/ 284718 w 1605470"/>
              <a:gd name="connsiteY158" fmla="*/ 821517 h 6858000"/>
              <a:gd name="connsiteX159" fmla="*/ 263668 w 1605470"/>
              <a:gd name="connsiteY159" fmla="*/ 751353 h 6858000"/>
              <a:gd name="connsiteX160" fmla="*/ 263226 w 1605470"/>
              <a:gd name="connsiteY160" fmla="*/ 721230 h 6858000"/>
              <a:gd name="connsiteX161" fmla="*/ 248897 w 1605470"/>
              <a:gd name="connsiteY161" fmla="*/ 681659 h 6858000"/>
              <a:gd name="connsiteX162" fmla="*/ 234316 w 1605470"/>
              <a:gd name="connsiteY162" fmla="*/ 635218 h 6858000"/>
              <a:gd name="connsiteX163" fmla="*/ 239327 w 1605470"/>
              <a:gd name="connsiteY163" fmla="*/ 613763 h 6858000"/>
              <a:gd name="connsiteX164" fmla="*/ 225269 w 1605470"/>
              <a:gd name="connsiteY164" fmla="*/ 598582 h 6858000"/>
              <a:gd name="connsiteX165" fmla="*/ 224950 w 1605470"/>
              <a:gd name="connsiteY165" fmla="*/ 576846 h 6858000"/>
              <a:gd name="connsiteX166" fmla="*/ 204576 w 1605470"/>
              <a:gd name="connsiteY166" fmla="*/ 530055 h 6858000"/>
              <a:gd name="connsiteX167" fmla="*/ 219064 w 1605470"/>
              <a:gd name="connsiteY167" fmla="*/ 469651 h 6858000"/>
              <a:gd name="connsiteX168" fmla="*/ 195012 w 1605470"/>
              <a:gd name="connsiteY168" fmla="*/ 448559 h 6858000"/>
              <a:gd name="connsiteX169" fmla="*/ 201434 w 1605470"/>
              <a:gd name="connsiteY169" fmla="*/ 441529 h 6858000"/>
              <a:gd name="connsiteX170" fmla="*/ 200655 w 1605470"/>
              <a:gd name="connsiteY170" fmla="*/ 428927 h 6858000"/>
              <a:gd name="connsiteX171" fmla="*/ 190059 w 1605470"/>
              <a:gd name="connsiteY171" fmla="*/ 430161 h 6858000"/>
              <a:gd name="connsiteX172" fmla="*/ 167079 w 1605470"/>
              <a:gd name="connsiteY172" fmla="*/ 367211 h 6858000"/>
              <a:gd name="connsiteX173" fmla="*/ 124571 w 1605470"/>
              <a:gd name="connsiteY173" fmla="*/ 302178 h 6858000"/>
              <a:gd name="connsiteX174" fmla="*/ 103243 w 1605470"/>
              <a:gd name="connsiteY174" fmla="*/ 211375 h 6858000"/>
              <a:gd name="connsiteX175" fmla="*/ 94571 w 1605470"/>
              <a:gd name="connsiteY175" fmla="*/ 184179 h 6858000"/>
              <a:gd name="connsiteX176" fmla="*/ 13437 w 1605470"/>
              <a:gd name="connsiteY176" fmla="*/ 19287 h 6858000"/>
              <a:gd name="connsiteX177" fmla="*/ 0 w 1605470"/>
              <a:gd name="connsiteY17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59710 w 1605470"/>
              <a:gd name="connsiteY41" fmla="*/ 5564796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8807 w 1605470"/>
              <a:gd name="connsiteY58" fmla="*/ 5067850 h 6858000"/>
              <a:gd name="connsiteX59" fmla="*/ 721538 w 1605470"/>
              <a:gd name="connsiteY59" fmla="*/ 5060861 h 6858000"/>
              <a:gd name="connsiteX60" fmla="*/ 718242 w 1605470"/>
              <a:gd name="connsiteY60" fmla="*/ 5034192 h 6858000"/>
              <a:gd name="connsiteX61" fmla="*/ 719796 w 1605470"/>
              <a:gd name="connsiteY61" fmla="*/ 4993030 h 6858000"/>
              <a:gd name="connsiteX62" fmla="*/ 726705 w 1605470"/>
              <a:gd name="connsiteY62" fmla="*/ 4946844 h 6858000"/>
              <a:gd name="connsiteX63" fmla="*/ 722561 w 1605470"/>
              <a:gd name="connsiteY63" fmla="*/ 4932692 h 6858000"/>
              <a:gd name="connsiteX64" fmla="*/ 724935 w 1605470"/>
              <a:gd name="connsiteY64" fmla="*/ 4821504 h 6858000"/>
              <a:gd name="connsiteX65" fmla="*/ 732118 w 1605470"/>
              <a:gd name="connsiteY65" fmla="*/ 4801535 h 6858000"/>
              <a:gd name="connsiteX66" fmla="*/ 739787 w 1605470"/>
              <a:gd name="connsiteY66" fmla="*/ 4797794 h 6858000"/>
              <a:gd name="connsiteX67" fmla="*/ 741081 w 1605470"/>
              <a:gd name="connsiteY67" fmla="*/ 4784526 h 6858000"/>
              <a:gd name="connsiteX68" fmla="*/ 742865 w 1605470"/>
              <a:gd name="connsiteY68" fmla="*/ 4781211 h 6858000"/>
              <a:gd name="connsiteX69" fmla="*/ 751652 w 1605470"/>
              <a:gd name="connsiteY69" fmla="*/ 4761984 h 6858000"/>
              <a:gd name="connsiteX70" fmla="*/ 747700 w 1605470"/>
              <a:gd name="connsiteY70" fmla="*/ 4690749 h 6858000"/>
              <a:gd name="connsiteX71" fmla="*/ 743180 w 1605470"/>
              <a:gd name="connsiteY71" fmla="*/ 4584173 h 6858000"/>
              <a:gd name="connsiteX72" fmla="*/ 738263 w 1605470"/>
              <a:gd name="connsiteY72" fmla="*/ 4444346 h 6858000"/>
              <a:gd name="connsiteX73" fmla="*/ 756542 w 1605470"/>
              <a:gd name="connsiteY73" fmla="*/ 4350346 h 6858000"/>
              <a:gd name="connsiteX74" fmla="*/ 715481 w 1605470"/>
              <a:gd name="connsiteY74" fmla="*/ 4214165 h 6858000"/>
              <a:gd name="connsiteX75" fmla="*/ 719554 w 1605470"/>
              <a:gd name="connsiteY75" fmla="*/ 4090296 h 6858000"/>
              <a:gd name="connsiteX76" fmla="*/ 704810 w 1605470"/>
              <a:gd name="connsiteY76" fmla="*/ 4033999 h 6858000"/>
              <a:gd name="connsiteX77" fmla="*/ 705959 w 1605470"/>
              <a:gd name="connsiteY77" fmla="*/ 4031933 h 6858000"/>
              <a:gd name="connsiteX78" fmla="*/ 704535 w 1605470"/>
              <a:gd name="connsiteY78" fmla="*/ 4013953 h 6858000"/>
              <a:gd name="connsiteX79" fmla="*/ 700443 w 1605470"/>
              <a:gd name="connsiteY79" fmla="*/ 4010511 h 6858000"/>
              <a:gd name="connsiteX80" fmla="*/ 698282 w 1605470"/>
              <a:gd name="connsiteY80" fmla="*/ 3998331 h 6858000"/>
              <a:gd name="connsiteX81" fmla="*/ 690830 w 1605470"/>
              <a:gd name="connsiteY81" fmla="*/ 3974753 h 6858000"/>
              <a:gd name="connsiteX82" fmla="*/ 692428 w 1605470"/>
              <a:gd name="connsiteY82" fmla="*/ 3969950 h 6858000"/>
              <a:gd name="connsiteX83" fmla="*/ 685850 w 1605470"/>
              <a:gd name="connsiteY83" fmla="*/ 3933779 h 6858000"/>
              <a:gd name="connsiteX84" fmla="*/ 687181 w 1605470"/>
              <a:gd name="connsiteY84" fmla="*/ 3933093 h 6858000"/>
              <a:gd name="connsiteX85" fmla="*/ 691535 w 1605470"/>
              <a:gd name="connsiteY85" fmla="*/ 3922082 h 6858000"/>
              <a:gd name="connsiteX86" fmla="*/ 696613 w 1605470"/>
              <a:gd name="connsiteY86" fmla="*/ 3901461 h 6858000"/>
              <a:gd name="connsiteX87" fmla="*/ 719207 w 1605470"/>
              <a:gd name="connsiteY87" fmla="*/ 3813873 h 6858000"/>
              <a:gd name="connsiteX88" fmla="*/ 718632 w 1605470"/>
              <a:gd name="connsiteY88" fmla="*/ 3806161 h 6858000"/>
              <a:gd name="connsiteX89" fmla="*/ 718939 w 1605470"/>
              <a:gd name="connsiteY89" fmla="*/ 3805957 h 6858000"/>
              <a:gd name="connsiteX90" fmla="*/ 718966 w 1605470"/>
              <a:gd name="connsiteY90" fmla="*/ 3797724 h 6858000"/>
              <a:gd name="connsiteX91" fmla="*/ 717581 w 1605470"/>
              <a:gd name="connsiteY91" fmla="*/ 3792098 h 6858000"/>
              <a:gd name="connsiteX92" fmla="*/ 716465 w 1605470"/>
              <a:gd name="connsiteY92" fmla="*/ 3777135 h 6858000"/>
              <a:gd name="connsiteX93" fmla="*/ 718198 w 1605470"/>
              <a:gd name="connsiteY93" fmla="*/ 3771656 h 6858000"/>
              <a:gd name="connsiteX94" fmla="*/ 721941 w 1605470"/>
              <a:gd name="connsiteY94" fmla="*/ 3769007 h 6858000"/>
              <a:gd name="connsiteX95" fmla="*/ 721407 w 1605470"/>
              <a:gd name="connsiteY95" fmla="*/ 3767709 h 6858000"/>
              <a:gd name="connsiteX96" fmla="*/ 730103 w 1605470"/>
              <a:gd name="connsiteY96" fmla="*/ 3738082 h 6858000"/>
              <a:gd name="connsiteX97" fmla="*/ 737449 w 1605470"/>
              <a:gd name="connsiteY97" fmla="*/ 3673397 h 6858000"/>
              <a:gd name="connsiteX98" fmla="*/ 736745 w 1605470"/>
              <a:gd name="connsiteY98" fmla="*/ 3637109 h 6858000"/>
              <a:gd name="connsiteX99" fmla="*/ 740188 w 1605470"/>
              <a:gd name="connsiteY99" fmla="*/ 3536883 h 6858000"/>
              <a:gd name="connsiteX100" fmla="*/ 747726 w 1605470"/>
              <a:gd name="connsiteY100" fmla="*/ 3435652 h 6858000"/>
              <a:gd name="connsiteX101" fmla="*/ 774383 w 1605470"/>
              <a:gd name="connsiteY101" fmla="*/ 3381564 h 6858000"/>
              <a:gd name="connsiteX102" fmla="*/ 774870 w 1605470"/>
              <a:gd name="connsiteY102" fmla="*/ 3375761 h 6858000"/>
              <a:gd name="connsiteX103" fmla="*/ 770510 w 1605470"/>
              <a:gd name="connsiteY103" fmla="*/ 3361844 h 6858000"/>
              <a:gd name="connsiteX104" fmla="*/ 767933 w 1605470"/>
              <a:gd name="connsiteY104" fmla="*/ 3356929 h 6858000"/>
              <a:gd name="connsiteX105" fmla="*/ 766158 w 1605470"/>
              <a:gd name="connsiteY105" fmla="*/ 3349058 h 6858000"/>
              <a:gd name="connsiteX106" fmla="*/ 766414 w 1605470"/>
              <a:gd name="connsiteY106" fmla="*/ 3348763 h 6858000"/>
              <a:gd name="connsiteX107" fmla="*/ 764166 w 1605470"/>
              <a:gd name="connsiteY107" fmla="*/ 3341588 h 6858000"/>
              <a:gd name="connsiteX108" fmla="*/ 749397 w 1605470"/>
              <a:gd name="connsiteY108" fmla="*/ 3307769 h 6858000"/>
              <a:gd name="connsiteX109" fmla="*/ 766960 w 1605470"/>
              <a:gd name="connsiteY109" fmla="*/ 3250522 h 6858000"/>
              <a:gd name="connsiteX110" fmla="*/ 767385 w 1605470"/>
              <a:gd name="connsiteY110" fmla="*/ 3229163 h 6858000"/>
              <a:gd name="connsiteX111" fmla="*/ 769208 w 1605470"/>
              <a:gd name="connsiteY111" fmla="*/ 3217217 h 6858000"/>
              <a:gd name="connsiteX112" fmla="*/ 770350 w 1605470"/>
              <a:gd name="connsiteY112" fmla="*/ 3216125 h 6858000"/>
              <a:gd name="connsiteX113" fmla="*/ 756043 w 1605470"/>
              <a:gd name="connsiteY113" fmla="*/ 3183755 h 6858000"/>
              <a:gd name="connsiteX114" fmla="*/ 756544 w 1605470"/>
              <a:gd name="connsiteY114" fmla="*/ 3178642 h 6858000"/>
              <a:gd name="connsiteX115" fmla="*/ 744144 w 1605470"/>
              <a:gd name="connsiteY115" fmla="*/ 3158586 h 6858000"/>
              <a:gd name="connsiteX116" fmla="*/ 739378 w 1605470"/>
              <a:gd name="connsiteY116" fmla="*/ 3147669 h 6858000"/>
              <a:gd name="connsiteX117" fmla="*/ 734648 w 1605470"/>
              <a:gd name="connsiteY117" fmla="*/ 3145733 h 6858000"/>
              <a:gd name="connsiteX118" fmla="*/ 729329 w 1605470"/>
              <a:gd name="connsiteY118" fmla="*/ 3129034 h 6858000"/>
              <a:gd name="connsiteX119" fmla="*/ 729994 w 1605470"/>
              <a:gd name="connsiteY119" fmla="*/ 3126682 h 6858000"/>
              <a:gd name="connsiteX120" fmla="*/ 720862 w 1605470"/>
              <a:gd name="connsiteY120" fmla="*/ 3114519 h 6858000"/>
              <a:gd name="connsiteX121" fmla="*/ 707471 w 1605470"/>
              <a:gd name="connsiteY121" fmla="*/ 3106272 h 6858000"/>
              <a:gd name="connsiteX122" fmla="*/ 680201 w 1605470"/>
              <a:gd name="connsiteY122" fmla="*/ 2958185 h 6858000"/>
              <a:gd name="connsiteX123" fmla="*/ 622815 w 1605470"/>
              <a:gd name="connsiteY123" fmla="*/ 2762989 h 6858000"/>
              <a:gd name="connsiteX124" fmla="*/ 571733 w 1605470"/>
              <a:gd name="connsiteY124" fmla="*/ 2554718 h 6858000"/>
              <a:gd name="connsiteX125" fmla="*/ 551827 w 1605470"/>
              <a:gd name="connsiteY125" fmla="*/ 2485734 h 6858000"/>
              <a:gd name="connsiteX126" fmla="*/ 542550 w 1605470"/>
              <a:gd name="connsiteY126" fmla="*/ 2447068 h 6858000"/>
              <a:gd name="connsiteX127" fmla="*/ 529511 w 1605470"/>
              <a:gd name="connsiteY127" fmla="*/ 2425819 h 6858000"/>
              <a:gd name="connsiteX128" fmla="*/ 528878 w 1605470"/>
              <a:gd name="connsiteY128" fmla="*/ 2408971 h 6858000"/>
              <a:gd name="connsiteX129" fmla="*/ 535510 w 1605470"/>
              <a:gd name="connsiteY129" fmla="*/ 2402874 h 6858000"/>
              <a:gd name="connsiteX130" fmla="*/ 538122 w 1605470"/>
              <a:gd name="connsiteY130" fmla="*/ 2381443 h 6858000"/>
              <a:gd name="connsiteX131" fmla="*/ 514451 w 1605470"/>
              <a:gd name="connsiteY131" fmla="*/ 2261920 h 6858000"/>
              <a:gd name="connsiteX132" fmla="*/ 486968 w 1605470"/>
              <a:gd name="connsiteY132" fmla="*/ 2182937 h 6858000"/>
              <a:gd name="connsiteX133" fmla="*/ 488555 w 1605470"/>
              <a:gd name="connsiteY133" fmla="*/ 2155135 h 6858000"/>
              <a:gd name="connsiteX134" fmla="*/ 486013 w 1605470"/>
              <a:gd name="connsiteY134" fmla="*/ 2118008 h 6858000"/>
              <a:gd name="connsiteX135" fmla="*/ 487006 w 1605470"/>
              <a:gd name="connsiteY135" fmla="*/ 2050531 h 6858000"/>
              <a:gd name="connsiteX136" fmla="*/ 478812 w 1605470"/>
              <a:gd name="connsiteY136" fmla="*/ 1963269 h 6858000"/>
              <a:gd name="connsiteX137" fmla="*/ 442619 w 1605470"/>
              <a:gd name="connsiteY137" fmla="*/ 1910499 h 6858000"/>
              <a:gd name="connsiteX138" fmla="*/ 446785 w 1605470"/>
              <a:gd name="connsiteY138" fmla="*/ 1903212 h 6858000"/>
              <a:gd name="connsiteX139" fmla="*/ 436547 w 1605470"/>
              <a:gd name="connsiteY139" fmla="*/ 1861531 h 6858000"/>
              <a:gd name="connsiteX140" fmla="*/ 390346 w 1605470"/>
              <a:gd name="connsiteY140" fmla="*/ 1732919 h 6858000"/>
              <a:gd name="connsiteX141" fmla="*/ 362657 w 1605470"/>
              <a:gd name="connsiteY141" fmla="*/ 1663540 h 6858000"/>
              <a:gd name="connsiteX142" fmla="*/ 361783 w 1605470"/>
              <a:gd name="connsiteY142" fmla="*/ 1615777 h 6858000"/>
              <a:gd name="connsiteX143" fmla="*/ 342578 w 1605470"/>
              <a:gd name="connsiteY143" fmla="*/ 1563678 h 6858000"/>
              <a:gd name="connsiteX144" fmla="*/ 355658 w 1605470"/>
              <a:gd name="connsiteY144" fmla="*/ 1519474 h 6858000"/>
              <a:gd name="connsiteX145" fmla="*/ 348400 w 1605470"/>
              <a:gd name="connsiteY145" fmla="*/ 1477995 h 6858000"/>
              <a:gd name="connsiteX146" fmla="*/ 334485 w 1605470"/>
              <a:gd name="connsiteY146" fmla="*/ 1373769 h 6858000"/>
              <a:gd name="connsiteX147" fmla="*/ 342792 w 1605470"/>
              <a:gd name="connsiteY147" fmla="*/ 1307086 h 6858000"/>
              <a:gd name="connsiteX148" fmla="*/ 343980 w 1605470"/>
              <a:gd name="connsiteY148" fmla="*/ 1189033 h 6858000"/>
              <a:gd name="connsiteX149" fmla="*/ 348665 w 1605470"/>
              <a:gd name="connsiteY149" fmla="*/ 1168288 h 6858000"/>
              <a:gd name="connsiteX150" fmla="*/ 340947 w 1605470"/>
              <a:gd name="connsiteY150" fmla="*/ 1142577 h 6858000"/>
              <a:gd name="connsiteX151" fmla="*/ 330253 w 1605470"/>
              <a:gd name="connsiteY151" fmla="*/ 1088484 h 6858000"/>
              <a:gd name="connsiteX152" fmla="*/ 318989 w 1605470"/>
              <a:gd name="connsiteY152" fmla="*/ 1016103 h 6858000"/>
              <a:gd name="connsiteX153" fmla="*/ 320445 w 1605470"/>
              <a:gd name="connsiteY153" fmla="*/ 932283 h 6858000"/>
              <a:gd name="connsiteX154" fmla="*/ 322681 w 1605470"/>
              <a:gd name="connsiteY154" fmla="*/ 915925 h 6858000"/>
              <a:gd name="connsiteX155" fmla="*/ 315310 w 1605470"/>
              <a:gd name="connsiteY155" fmla="*/ 896999 h 6858000"/>
              <a:gd name="connsiteX156" fmla="*/ 284718 w 1605470"/>
              <a:gd name="connsiteY156" fmla="*/ 821517 h 6858000"/>
              <a:gd name="connsiteX157" fmla="*/ 263668 w 1605470"/>
              <a:gd name="connsiteY157" fmla="*/ 751353 h 6858000"/>
              <a:gd name="connsiteX158" fmla="*/ 263226 w 1605470"/>
              <a:gd name="connsiteY158" fmla="*/ 721230 h 6858000"/>
              <a:gd name="connsiteX159" fmla="*/ 248897 w 1605470"/>
              <a:gd name="connsiteY159" fmla="*/ 681659 h 6858000"/>
              <a:gd name="connsiteX160" fmla="*/ 234316 w 1605470"/>
              <a:gd name="connsiteY160" fmla="*/ 635218 h 6858000"/>
              <a:gd name="connsiteX161" fmla="*/ 239327 w 1605470"/>
              <a:gd name="connsiteY161" fmla="*/ 613763 h 6858000"/>
              <a:gd name="connsiteX162" fmla="*/ 225269 w 1605470"/>
              <a:gd name="connsiteY162" fmla="*/ 598582 h 6858000"/>
              <a:gd name="connsiteX163" fmla="*/ 224950 w 1605470"/>
              <a:gd name="connsiteY163" fmla="*/ 576846 h 6858000"/>
              <a:gd name="connsiteX164" fmla="*/ 204576 w 1605470"/>
              <a:gd name="connsiteY164" fmla="*/ 530055 h 6858000"/>
              <a:gd name="connsiteX165" fmla="*/ 219064 w 1605470"/>
              <a:gd name="connsiteY165" fmla="*/ 469651 h 6858000"/>
              <a:gd name="connsiteX166" fmla="*/ 195012 w 1605470"/>
              <a:gd name="connsiteY166" fmla="*/ 448559 h 6858000"/>
              <a:gd name="connsiteX167" fmla="*/ 201434 w 1605470"/>
              <a:gd name="connsiteY167" fmla="*/ 441529 h 6858000"/>
              <a:gd name="connsiteX168" fmla="*/ 200655 w 1605470"/>
              <a:gd name="connsiteY168" fmla="*/ 428927 h 6858000"/>
              <a:gd name="connsiteX169" fmla="*/ 190059 w 1605470"/>
              <a:gd name="connsiteY169" fmla="*/ 430161 h 6858000"/>
              <a:gd name="connsiteX170" fmla="*/ 167079 w 1605470"/>
              <a:gd name="connsiteY170" fmla="*/ 367211 h 6858000"/>
              <a:gd name="connsiteX171" fmla="*/ 124571 w 1605470"/>
              <a:gd name="connsiteY171" fmla="*/ 302178 h 6858000"/>
              <a:gd name="connsiteX172" fmla="*/ 103243 w 1605470"/>
              <a:gd name="connsiteY172" fmla="*/ 211375 h 6858000"/>
              <a:gd name="connsiteX173" fmla="*/ 94571 w 1605470"/>
              <a:gd name="connsiteY173" fmla="*/ 184179 h 6858000"/>
              <a:gd name="connsiteX174" fmla="*/ 13437 w 1605470"/>
              <a:gd name="connsiteY174" fmla="*/ 19287 h 6858000"/>
              <a:gd name="connsiteX175" fmla="*/ 0 w 1605470"/>
              <a:gd name="connsiteY17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18807 w 1605470"/>
              <a:gd name="connsiteY57" fmla="*/ 5067850 h 6858000"/>
              <a:gd name="connsiteX58" fmla="*/ 721538 w 1605470"/>
              <a:gd name="connsiteY58" fmla="*/ 5060861 h 6858000"/>
              <a:gd name="connsiteX59" fmla="*/ 718242 w 1605470"/>
              <a:gd name="connsiteY59" fmla="*/ 5034192 h 6858000"/>
              <a:gd name="connsiteX60" fmla="*/ 719796 w 1605470"/>
              <a:gd name="connsiteY60" fmla="*/ 4993030 h 6858000"/>
              <a:gd name="connsiteX61" fmla="*/ 726705 w 1605470"/>
              <a:gd name="connsiteY61" fmla="*/ 4946844 h 6858000"/>
              <a:gd name="connsiteX62" fmla="*/ 722561 w 1605470"/>
              <a:gd name="connsiteY62" fmla="*/ 4932692 h 6858000"/>
              <a:gd name="connsiteX63" fmla="*/ 724935 w 1605470"/>
              <a:gd name="connsiteY63" fmla="*/ 4821504 h 6858000"/>
              <a:gd name="connsiteX64" fmla="*/ 732118 w 1605470"/>
              <a:gd name="connsiteY64" fmla="*/ 4801535 h 6858000"/>
              <a:gd name="connsiteX65" fmla="*/ 739787 w 1605470"/>
              <a:gd name="connsiteY65" fmla="*/ 4797794 h 6858000"/>
              <a:gd name="connsiteX66" fmla="*/ 741081 w 1605470"/>
              <a:gd name="connsiteY66" fmla="*/ 4784526 h 6858000"/>
              <a:gd name="connsiteX67" fmla="*/ 742865 w 1605470"/>
              <a:gd name="connsiteY67" fmla="*/ 4781211 h 6858000"/>
              <a:gd name="connsiteX68" fmla="*/ 751652 w 1605470"/>
              <a:gd name="connsiteY68" fmla="*/ 4761984 h 6858000"/>
              <a:gd name="connsiteX69" fmla="*/ 747700 w 1605470"/>
              <a:gd name="connsiteY69" fmla="*/ 4690749 h 6858000"/>
              <a:gd name="connsiteX70" fmla="*/ 743180 w 1605470"/>
              <a:gd name="connsiteY70" fmla="*/ 4584173 h 6858000"/>
              <a:gd name="connsiteX71" fmla="*/ 738263 w 1605470"/>
              <a:gd name="connsiteY71" fmla="*/ 4444346 h 6858000"/>
              <a:gd name="connsiteX72" fmla="*/ 756542 w 1605470"/>
              <a:gd name="connsiteY72" fmla="*/ 4350346 h 6858000"/>
              <a:gd name="connsiteX73" fmla="*/ 715481 w 1605470"/>
              <a:gd name="connsiteY73" fmla="*/ 4214165 h 6858000"/>
              <a:gd name="connsiteX74" fmla="*/ 719554 w 1605470"/>
              <a:gd name="connsiteY74" fmla="*/ 4090296 h 6858000"/>
              <a:gd name="connsiteX75" fmla="*/ 704810 w 1605470"/>
              <a:gd name="connsiteY75" fmla="*/ 4033999 h 6858000"/>
              <a:gd name="connsiteX76" fmla="*/ 705959 w 1605470"/>
              <a:gd name="connsiteY76" fmla="*/ 4031933 h 6858000"/>
              <a:gd name="connsiteX77" fmla="*/ 704535 w 1605470"/>
              <a:gd name="connsiteY77" fmla="*/ 4013953 h 6858000"/>
              <a:gd name="connsiteX78" fmla="*/ 700443 w 1605470"/>
              <a:gd name="connsiteY78" fmla="*/ 4010511 h 6858000"/>
              <a:gd name="connsiteX79" fmla="*/ 698282 w 1605470"/>
              <a:gd name="connsiteY79" fmla="*/ 3998331 h 6858000"/>
              <a:gd name="connsiteX80" fmla="*/ 690830 w 1605470"/>
              <a:gd name="connsiteY80" fmla="*/ 3974753 h 6858000"/>
              <a:gd name="connsiteX81" fmla="*/ 692428 w 1605470"/>
              <a:gd name="connsiteY81" fmla="*/ 3969950 h 6858000"/>
              <a:gd name="connsiteX82" fmla="*/ 685850 w 1605470"/>
              <a:gd name="connsiteY82" fmla="*/ 3933779 h 6858000"/>
              <a:gd name="connsiteX83" fmla="*/ 687181 w 1605470"/>
              <a:gd name="connsiteY83" fmla="*/ 3933093 h 6858000"/>
              <a:gd name="connsiteX84" fmla="*/ 691535 w 1605470"/>
              <a:gd name="connsiteY84" fmla="*/ 3922082 h 6858000"/>
              <a:gd name="connsiteX85" fmla="*/ 696613 w 1605470"/>
              <a:gd name="connsiteY85" fmla="*/ 3901461 h 6858000"/>
              <a:gd name="connsiteX86" fmla="*/ 719207 w 1605470"/>
              <a:gd name="connsiteY86" fmla="*/ 3813873 h 6858000"/>
              <a:gd name="connsiteX87" fmla="*/ 718632 w 1605470"/>
              <a:gd name="connsiteY87" fmla="*/ 3806161 h 6858000"/>
              <a:gd name="connsiteX88" fmla="*/ 718939 w 1605470"/>
              <a:gd name="connsiteY88" fmla="*/ 3805957 h 6858000"/>
              <a:gd name="connsiteX89" fmla="*/ 718966 w 1605470"/>
              <a:gd name="connsiteY89" fmla="*/ 3797724 h 6858000"/>
              <a:gd name="connsiteX90" fmla="*/ 717581 w 1605470"/>
              <a:gd name="connsiteY90" fmla="*/ 3792098 h 6858000"/>
              <a:gd name="connsiteX91" fmla="*/ 716465 w 1605470"/>
              <a:gd name="connsiteY91" fmla="*/ 3777135 h 6858000"/>
              <a:gd name="connsiteX92" fmla="*/ 718198 w 1605470"/>
              <a:gd name="connsiteY92" fmla="*/ 3771656 h 6858000"/>
              <a:gd name="connsiteX93" fmla="*/ 721941 w 1605470"/>
              <a:gd name="connsiteY93" fmla="*/ 3769007 h 6858000"/>
              <a:gd name="connsiteX94" fmla="*/ 721407 w 1605470"/>
              <a:gd name="connsiteY94" fmla="*/ 3767709 h 6858000"/>
              <a:gd name="connsiteX95" fmla="*/ 730103 w 1605470"/>
              <a:gd name="connsiteY95" fmla="*/ 3738082 h 6858000"/>
              <a:gd name="connsiteX96" fmla="*/ 737449 w 1605470"/>
              <a:gd name="connsiteY96" fmla="*/ 3673397 h 6858000"/>
              <a:gd name="connsiteX97" fmla="*/ 736745 w 1605470"/>
              <a:gd name="connsiteY97" fmla="*/ 3637109 h 6858000"/>
              <a:gd name="connsiteX98" fmla="*/ 740188 w 1605470"/>
              <a:gd name="connsiteY98" fmla="*/ 3536883 h 6858000"/>
              <a:gd name="connsiteX99" fmla="*/ 747726 w 1605470"/>
              <a:gd name="connsiteY99" fmla="*/ 3435652 h 6858000"/>
              <a:gd name="connsiteX100" fmla="*/ 774383 w 1605470"/>
              <a:gd name="connsiteY100" fmla="*/ 3381564 h 6858000"/>
              <a:gd name="connsiteX101" fmla="*/ 774870 w 1605470"/>
              <a:gd name="connsiteY101" fmla="*/ 3375761 h 6858000"/>
              <a:gd name="connsiteX102" fmla="*/ 770510 w 1605470"/>
              <a:gd name="connsiteY102" fmla="*/ 3361844 h 6858000"/>
              <a:gd name="connsiteX103" fmla="*/ 767933 w 1605470"/>
              <a:gd name="connsiteY103" fmla="*/ 3356929 h 6858000"/>
              <a:gd name="connsiteX104" fmla="*/ 766158 w 1605470"/>
              <a:gd name="connsiteY104" fmla="*/ 3349058 h 6858000"/>
              <a:gd name="connsiteX105" fmla="*/ 766414 w 1605470"/>
              <a:gd name="connsiteY105" fmla="*/ 3348763 h 6858000"/>
              <a:gd name="connsiteX106" fmla="*/ 764166 w 1605470"/>
              <a:gd name="connsiteY106" fmla="*/ 3341588 h 6858000"/>
              <a:gd name="connsiteX107" fmla="*/ 749397 w 1605470"/>
              <a:gd name="connsiteY107" fmla="*/ 3307769 h 6858000"/>
              <a:gd name="connsiteX108" fmla="*/ 766960 w 1605470"/>
              <a:gd name="connsiteY108" fmla="*/ 3250522 h 6858000"/>
              <a:gd name="connsiteX109" fmla="*/ 767385 w 1605470"/>
              <a:gd name="connsiteY109" fmla="*/ 3229163 h 6858000"/>
              <a:gd name="connsiteX110" fmla="*/ 769208 w 1605470"/>
              <a:gd name="connsiteY110" fmla="*/ 3217217 h 6858000"/>
              <a:gd name="connsiteX111" fmla="*/ 770350 w 1605470"/>
              <a:gd name="connsiteY111" fmla="*/ 3216125 h 6858000"/>
              <a:gd name="connsiteX112" fmla="*/ 756043 w 1605470"/>
              <a:gd name="connsiteY112" fmla="*/ 3183755 h 6858000"/>
              <a:gd name="connsiteX113" fmla="*/ 756544 w 1605470"/>
              <a:gd name="connsiteY113" fmla="*/ 3178642 h 6858000"/>
              <a:gd name="connsiteX114" fmla="*/ 744144 w 1605470"/>
              <a:gd name="connsiteY114" fmla="*/ 3158586 h 6858000"/>
              <a:gd name="connsiteX115" fmla="*/ 739378 w 1605470"/>
              <a:gd name="connsiteY115" fmla="*/ 3147669 h 6858000"/>
              <a:gd name="connsiteX116" fmla="*/ 734648 w 1605470"/>
              <a:gd name="connsiteY116" fmla="*/ 3145733 h 6858000"/>
              <a:gd name="connsiteX117" fmla="*/ 729329 w 1605470"/>
              <a:gd name="connsiteY117" fmla="*/ 3129034 h 6858000"/>
              <a:gd name="connsiteX118" fmla="*/ 729994 w 1605470"/>
              <a:gd name="connsiteY118" fmla="*/ 3126682 h 6858000"/>
              <a:gd name="connsiteX119" fmla="*/ 720862 w 1605470"/>
              <a:gd name="connsiteY119" fmla="*/ 3114519 h 6858000"/>
              <a:gd name="connsiteX120" fmla="*/ 707471 w 1605470"/>
              <a:gd name="connsiteY120" fmla="*/ 3106272 h 6858000"/>
              <a:gd name="connsiteX121" fmla="*/ 680201 w 1605470"/>
              <a:gd name="connsiteY121" fmla="*/ 2958185 h 6858000"/>
              <a:gd name="connsiteX122" fmla="*/ 622815 w 1605470"/>
              <a:gd name="connsiteY122" fmla="*/ 2762989 h 6858000"/>
              <a:gd name="connsiteX123" fmla="*/ 571733 w 1605470"/>
              <a:gd name="connsiteY123" fmla="*/ 2554718 h 6858000"/>
              <a:gd name="connsiteX124" fmla="*/ 551827 w 1605470"/>
              <a:gd name="connsiteY124" fmla="*/ 2485734 h 6858000"/>
              <a:gd name="connsiteX125" fmla="*/ 542550 w 1605470"/>
              <a:gd name="connsiteY125" fmla="*/ 2447068 h 6858000"/>
              <a:gd name="connsiteX126" fmla="*/ 529511 w 1605470"/>
              <a:gd name="connsiteY126" fmla="*/ 2425819 h 6858000"/>
              <a:gd name="connsiteX127" fmla="*/ 528878 w 1605470"/>
              <a:gd name="connsiteY127" fmla="*/ 2408971 h 6858000"/>
              <a:gd name="connsiteX128" fmla="*/ 535510 w 1605470"/>
              <a:gd name="connsiteY128" fmla="*/ 2402874 h 6858000"/>
              <a:gd name="connsiteX129" fmla="*/ 538122 w 1605470"/>
              <a:gd name="connsiteY129" fmla="*/ 2381443 h 6858000"/>
              <a:gd name="connsiteX130" fmla="*/ 514451 w 1605470"/>
              <a:gd name="connsiteY130" fmla="*/ 2261920 h 6858000"/>
              <a:gd name="connsiteX131" fmla="*/ 486968 w 1605470"/>
              <a:gd name="connsiteY131" fmla="*/ 2182937 h 6858000"/>
              <a:gd name="connsiteX132" fmla="*/ 488555 w 1605470"/>
              <a:gd name="connsiteY132" fmla="*/ 2155135 h 6858000"/>
              <a:gd name="connsiteX133" fmla="*/ 486013 w 1605470"/>
              <a:gd name="connsiteY133" fmla="*/ 2118008 h 6858000"/>
              <a:gd name="connsiteX134" fmla="*/ 487006 w 1605470"/>
              <a:gd name="connsiteY134" fmla="*/ 2050531 h 6858000"/>
              <a:gd name="connsiteX135" fmla="*/ 478812 w 1605470"/>
              <a:gd name="connsiteY135" fmla="*/ 1963269 h 6858000"/>
              <a:gd name="connsiteX136" fmla="*/ 442619 w 1605470"/>
              <a:gd name="connsiteY136" fmla="*/ 1910499 h 6858000"/>
              <a:gd name="connsiteX137" fmla="*/ 446785 w 1605470"/>
              <a:gd name="connsiteY137" fmla="*/ 1903212 h 6858000"/>
              <a:gd name="connsiteX138" fmla="*/ 436547 w 1605470"/>
              <a:gd name="connsiteY138" fmla="*/ 1861531 h 6858000"/>
              <a:gd name="connsiteX139" fmla="*/ 390346 w 1605470"/>
              <a:gd name="connsiteY139" fmla="*/ 1732919 h 6858000"/>
              <a:gd name="connsiteX140" fmla="*/ 362657 w 1605470"/>
              <a:gd name="connsiteY140" fmla="*/ 1663540 h 6858000"/>
              <a:gd name="connsiteX141" fmla="*/ 361783 w 1605470"/>
              <a:gd name="connsiteY141" fmla="*/ 1615777 h 6858000"/>
              <a:gd name="connsiteX142" fmla="*/ 342578 w 1605470"/>
              <a:gd name="connsiteY142" fmla="*/ 1563678 h 6858000"/>
              <a:gd name="connsiteX143" fmla="*/ 355658 w 1605470"/>
              <a:gd name="connsiteY143" fmla="*/ 1519474 h 6858000"/>
              <a:gd name="connsiteX144" fmla="*/ 348400 w 1605470"/>
              <a:gd name="connsiteY144" fmla="*/ 1477995 h 6858000"/>
              <a:gd name="connsiteX145" fmla="*/ 334485 w 1605470"/>
              <a:gd name="connsiteY145" fmla="*/ 1373769 h 6858000"/>
              <a:gd name="connsiteX146" fmla="*/ 342792 w 1605470"/>
              <a:gd name="connsiteY146" fmla="*/ 1307086 h 6858000"/>
              <a:gd name="connsiteX147" fmla="*/ 343980 w 1605470"/>
              <a:gd name="connsiteY147" fmla="*/ 1189033 h 6858000"/>
              <a:gd name="connsiteX148" fmla="*/ 348665 w 1605470"/>
              <a:gd name="connsiteY148" fmla="*/ 1168288 h 6858000"/>
              <a:gd name="connsiteX149" fmla="*/ 340947 w 1605470"/>
              <a:gd name="connsiteY149" fmla="*/ 1142577 h 6858000"/>
              <a:gd name="connsiteX150" fmla="*/ 330253 w 1605470"/>
              <a:gd name="connsiteY150" fmla="*/ 1088484 h 6858000"/>
              <a:gd name="connsiteX151" fmla="*/ 318989 w 1605470"/>
              <a:gd name="connsiteY151" fmla="*/ 1016103 h 6858000"/>
              <a:gd name="connsiteX152" fmla="*/ 320445 w 1605470"/>
              <a:gd name="connsiteY152" fmla="*/ 932283 h 6858000"/>
              <a:gd name="connsiteX153" fmla="*/ 322681 w 1605470"/>
              <a:gd name="connsiteY153" fmla="*/ 915925 h 6858000"/>
              <a:gd name="connsiteX154" fmla="*/ 315310 w 1605470"/>
              <a:gd name="connsiteY154" fmla="*/ 896999 h 6858000"/>
              <a:gd name="connsiteX155" fmla="*/ 284718 w 1605470"/>
              <a:gd name="connsiteY155" fmla="*/ 821517 h 6858000"/>
              <a:gd name="connsiteX156" fmla="*/ 263668 w 1605470"/>
              <a:gd name="connsiteY156" fmla="*/ 751353 h 6858000"/>
              <a:gd name="connsiteX157" fmla="*/ 263226 w 1605470"/>
              <a:gd name="connsiteY157" fmla="*/ 721230 h 6858000"/>
              <a:gd name="connsiteX158" fmla="*/ 248897 w 1605470"/>
              <a:gd name="connsiteY158" fmla="*/ 681659 h 6858000"/>
              <a:gd name="connsiteX159" fmla="*/ 234316 w 1605470"/>
              <a:gd name="connsiteY159" fmla="*/ 635218 h 6858000"/>
              <a:gd name="connsiteX160" fmla="*/ 239327 w 1605470"/>
              <a:gd name="connsiteY160" fmla="*/ 613763 h 6858000"/>
              <a:gd name="connsiteX161" fmla="*/ 225269 w 1605470"/>
              <a:gd name="connsiteY161" fmla="*/ 598582 h 6858000"/>
              <a:gd name="connsiteX162" fmla="*/ 224950 w 1605470"/>
              <a:gd name="connsiteY162" fmla="*/ 576846 h 6858000"/>
              <a:gd name="connsiteX163" fmla="*/ 204576 w 1605470"/>
              <a:gd name="connsiteY163" fmla="*/ 530055 h 6858000"/>
              <a:gd name="connsiteX164" fmla="*/ 219064 w 1605470"/>
              <a:gd name="connsiteY164" fmla="*/ 469651 h 6858000"/>
              <a:gd name="connsiteX165" fmla="*/ 195012 w 1605470"/>
              <a:gd name="connsiteY165" fmla="*/ 448559 h 6858000"/>
              <a:gd name="connsiteX166" fmla="*/ 201434 w 1605470"/>
              <a:gd name="connsiteY166" fmla="*/ 441529 h 6858000"/>
              <a:gd name="connsiteX167" fmla="*/ 200655 w 1605470"/>
              <a:gd name="connsiteY167" fmla="*/ 428927 h 6858000"/>
              <a:gd name="connsiteX168" fmla="*/ 190059 w 1605470"/>
              <a:gd name="connsiteY168" fmla="*/ 430161 h 6858000"/>
              <a:gd name="connsiteX169" fmla="*/ 167079 w 1605470"/>
              <a:gd name="connsiteY169" fmla="*/ 367211 h 6858000"/>
              <a:gd name="connsiteX170" fmla="*/ 124571 w 1605470"/>
              <a:gd name="connsiteY170" fmla="*/ 302178 h 6858000"/>
              <a:gd name="connsiteX171" fmla="*/ 103243 w 1605470"/>
              <a:gd name="connsiteY171" fmla="*/ 211375 h 6858000"/>
              <a:gd name="connsiteX172" fmla="*/ 94571 w 1605470"/>
              <a:gd name="connsiteY172" fmla="*/ 184179 h 6858000"/>
              <a:gd name="connsiteX173" fmla="*/ 13437 w 1605470"/>
              <a:gd name="connsiteY173" fmla="*/ 19287 h 6858000"/>
              <a:gd name="connsiteX174" fmla="*/ 0 w 1605470"/>
              <a:gd name="connsiteY17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87214 w 1605470"/>
              <a:gd name="connsiteY41" fmla="*/ 5451511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63084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91557 w 1605470"/>
              <a:gd name="connsiteY40" fmla="*/ 5476393 h 6858000"/>
              <a:gd name="connsiteX41" fmla="*/ 622750 w 1605470"/>
              <a:gd name="connsiteY41" fmla="*/ 5396260 h 6858000"/>
              <a:gd name="connsiteX42" fmla="*/ 638731 w 1605470"/>
              <a:gd name="connsiteY42" fmla="*/ 5330009 h 6858000"/>
              <a:gd name="connsiteX43" fmla="*/ 672224 w 1605470"/>
              <a:gd name="connsiteY43" fmla="*/ 5273739 h 6858000"/>
              <a:gd name="connsiteX44" fmla="*/ 681823 w 1605470"/>
              <a:gd name="connsiteY44" fmla="*/ 5241779 h 6858000"/>
              <a:gd name="connsiteX45" fmla="*/ 693049 w 1605470"/>
              <a:gd name="connsiteY45" fmla="*/ 5225268 h 6858000"/>
              <a:gd name="connsiteX46" fmla="*/ 694069 w 1605470"/>
              <a:gd name="connsiteY46" fmla="*/ 5217684 h 6858000"/>
              <a:gd name="connsiteX47" fmla="*/ 701410 w 1605470"/>
              <a:gd name="connsiteY47" fmla="*/ 5193377 h 6858000"/>
              <a:gd name="connsiteX48" fmla="*/ 704713 w 1605470"/>
              <a:gd name="connsiteY48" fmla="*/ 5179288 h 6858000"/>
              <a:gd name="connsiteX49" fmla="*/ 705697 w 1605470"/>
              <a:gd name="connsiteY49" fmla="*/ 5173621 h 6858000"/>
              <a:gd name="connsiteX50" fmla="*/ 701331 w 1605470"/>
              <a:gd name="connsiteY50" fmla="*/ 5159961 h 6858000"/>
              <a:gd name="connsiteX51" fmla="*/ 708008 w 1605470"/>
              <a:gd name="connsiteY51" fmla="*/ 5144295 h 6858000"/>
              <a:gd name="connsiteX52" fmla="*/ 704941 w 1605470"/>
              <a:gd name="connsiteY52" fmla="*/ 5125185 h 6858000"/>
              <a:gd name="connsiteX53" fmla="*/ 711771 w 1605470"/>
              <a:gd name="connsiteY53" fmla="*/ 5121884 h 6858000"/>
              <a:gd name="connsiteX54" fmla="*/ 718807 w 1605470"/>
              <a:gd name="connsiteY54" fmla="*/ 5067850 h 6858000"/>
              <a:gd name="connsiteX55" fmla="*/ 721538 w 1605470"/>
              <a:gd name="connsiteY55" fmla="*/ 5060861 h 6858000"/>
              <a:gd name="connsiteX56" fmla="*/ 718242 w 1605470"/>
              <a:gd name="connsiteY56" fmla="*/ 5034192 h 6858000"/>
              <a:gd name="connsiteX57" fmla="*/ 719796 w 1605470"/>
              <a:gd name="connsiteY57" fmla="*/ 4993030 h 6858000"/>
              <a:gd name="connsiteX58" fmla="*/ 726705 w 1605470"/>
              <a:gd name="connsiteY58" fmla="*/ 4946844 h 6858000"/>
              <a:gd name="connsiteX59" fmla="*/ 722561 w 1605470"/>
              <a:gd name="connsiteY59" fmla="*/ 4932692 h 6858000"/>
              <a:gd name="connsiteX60" fmla="*/ 737964 w 1605470"/>
              <a:gd name="connsiteY60" fmla="*/ 4858827 h 6858000"/>
              <a:gd name="connsiteX61" fmla="*/ 732118 w 1605470"/>
              <a:gd name="connsiteY61" fmla="*/ 4801535 h 6858000"/>
              <a:gd name="connsiteX62" fmla="*/ 739787 w 1605470"/>
              <a:gd name="connsiteY62" fmla="*/ 4797794 h 6858000"/>
              <a:gd name="connsiteX63" fmla="*/ 741081 w 1605470"/>
              <a:gd name="connsiteY63" fmla="*/ 4784526 h 6858000"/>
              <a:gd name="connsiteX64" fmla="*/ 742865 w 1605470"/>
              <a:gd name="connsiteY64" fmla="*/ 4781211 h 6858000"/>
              <a:gd name="connsiteX65" fmla="*/ 751652 w 1605470"/>
              <a:gd name="connsiteY65" fmla="*/ 4761984 h 6858000"/>
              <a:gd name="connsiteX66" fmla="*/ 747700 w 1605470"/>
              <a:gd name="connsiteY66" fmla="*/ 4690749 h 6858000"/>
              <a:gd name="connsiteX67" fmla="*/ 743180 w 1605470"/>
              <a:gd name="connsiteY67" fmla="*/ 4584173 h 6858000"/>
              <a:gd name="connsiteX68" fmla="*/ 738263 w 1605470"/>
              <a:gd name="connsiteY68" fmla="*/ 4444346 h 6858000"/>
              <a:gd name="connsiteX69" fmla="*/ 734828 w 1605470"/>
              <a:gd name="connsiteY69" fmla="*/ 4375228 h 6858000"/>
              <a:gd name="connsiteX70" fmla="*/ 715481 w 1605470"/>
              <a:gd name="connsiteY70" fmla="*/ 4214165 h 6858000"/>
              <a:gd name="connsiteX71" fmla="*/ 719554 w 1605470"/>
              <a:gd name="connsiteY71" fmla="*/ 4090296 h 6858000"/>
              <a:gd name="connsiteX72" fmla="*/ 704810 w 1605470"/>
              <a:gd name="connsiteY72" fmla="*/ 4033999 h 6858000"/>
              <a:gd name="connsiteX73" fmla="*/ 705959 w 1605470"/>
              <a:gd name="connsiteY73" fmla="*/ 4031933 h 6858000"/>
              <a:gd name="connsiteX74" fmla="*/ 704535 w 1605470"/>
              <a:gd name="connsiteY74" fmla="*/ 4013953 h 6858000"/>
              <a:gd name="connsiteX75" fmla="*/ 700443 w 1605470"/>
              <a:gd name="connsiteY75" fmla="*/ 4010511 h 6858000"/>
              <a:gd name="connsiteX76" fmla="*/ 698282 w 1605470"/>
              <a:gd name="connsiteY76" fmla="*/ 3998331 h 6858000"/>
              <a:gd name="connsiteX77" fmla="*/ 690830 w 1605470"/>
              <a:gd name="connsiteY77" fmla="*/ 3974753 h 6858000"/>
              <a:gd name="connsiteX78" fmla="*/ 692428 w 1605470"/>
              <a:gd name="connsiteY78" fmla="*/ 3969950 h 6858000"/>
              <a:gd name="connsiteX79" fmla="*/ 685850 w 1605470"/>
              <a:gd name="connsiteY79" fmla="*/ 3933779 h 6858000"/>
              <a:gd name="connsiteX80" fmla="*/ 687181 w 1605470"/>
              <a:gd name="connsiteY80" fmla="*/ 3933093 h 6858000"/>
              <a:gd name="connsiteX81" fmla="*/ 691535 w 1605470"/>
              <a:gd name="connsiteY81" fmla="*/ 3922082 h 6858000"/>
              <a:gd name="connsiteX82" fmla="*/ 696613 w 1605470"/>
              <a:gd name="connsiteY82" fmla="*/ 3901461 h 6858000"/>
              <a:gd name="connsiteX83" fmla="*/ 719207 w 1605470"/>
              <a:gd name="connsiteY83" fmla="*/ 3813873 h 6858000"/>
              <a:gd name="connsiteX84" fmla="*/ 718632 w 1605470"/>
              <a:gd name="connsiteY84" fmla="*/ 3806161 h 6858000"/>
              <a:gd name="connsiteX85" fmla="*/ 718939 w 1605470"/>
              <a:gd name="connsiteY85" fmla="*/ 3805957 h 6858000"/>
              <a:gd name="connsiteX86" fmla="*/ 718966 w 1605470"/>
              <a:gd name="connsiteY86" fmla="*/ 3797724 h 6858000"/>
              <a:gd name="connsiteX87" fmla="*/ 717581 w 1605470"/>
              <a:gd name="connsiteY87" fmla="*/ 3792098 h 6858000"/>
              <a:gd name="connsiteX88" fmla="*/ 716465 w 1605470"/>
              <a:gd name="connsiteY88" fmla="*/ 3777135 h 6858000"/>
              <a:gd name="connsiteX89" fmla="*/ 718198 w 1605470"/>
              <a:gd name="connsiteY89" fmla="*/ 3771656 h 6858000"/>
              <a:gd name="connsiteX90" fmla="*/ 721941 w 1605470"/>
              <a:gd name="connsiteY90" fmla="*/ 3769007 h 6858000"/>
              <a:gd name="connsiteX91" fmla="*/ 721407 w 1605470"/>
              <a:gd name="connsiteY91" fmla="*/ 3767709 h 6858000"/>
              <a:gd name="connsiteX92" fmla="*/ 730103 w 1605470"/>
              <a:gd name="connsiteY92" fmla="*/ 3738082 h 6858000"/>
              <a:gd name="connsiteX93" fmla="*/ 737449 w 1605470"/>
              <a:gd name="connsiteY93" fmla="*/ 3673397 h 6858000"/>
              <a:gd name="connsiteX94" fmla="*/ 736745 w 1605470"/>
              <a:gd name="connsiteY94" fmla="*/ 3637109 h 6858000"/>
              <a:gd name="connsiteX95" fmla="*/ 740188 w 1605470"/>
              <a:gd name="connsiteY95" fmla="*/ 3536883 h 6858000"/>
              <a:gd name="connsiteX96" fmla="*/ 747726 w 1605470"/>
              <a:gd name="connsiteY96" fmla="*/ 3435652 h 6858000"/>
              <a:gd name="connsiteX97" fmla="*/ 774383 w 1605470"/>
              <a:gd name="connsiteY97" fmla="*/ 3381564 h 6858000"/>
              <a:gd name="connsiteX98" fmla="*/ 774870 w 1605470"/>
              <a:gd name="connsiteY98" fmla="*/ 3375761 h 6858000"/>
              <a:gd name="connsiteX99" fmla="*/ 770510 w 1605470"/>
              <a:gd name="connsiteY99" fmla="*/ 3361844 h 6858000"/>
              <a:gd name="connsiteX100" fmla="*/ 767933 w 1605470"/>
              <a:gd name="connsiteY100" fmla="*/ 3356929 h 6858000"/>
              <a:gd name="connsiteX101" fmla="*/ 766158 w 1605470"/>
              <a:gd name="connsiteY101" fmla="*/ 3349058 h 6858000"/>
              <a:gd name="connsiteX102" fmla="*/ 766414 w 1605470"/>
              <a:gd name="connsiteY102" fmla="*/ 3348763 h 6858000"/>
              <a:gd name="connsiteX103" fmla="*/ 764166 w 1605470"/>
              <a:gd name="connsiteY103" fmla="*/ 3341588 h 6858000"/>
              <a:gd name="connsiteX104" fmla="*/ 749397 w 1605470"/>
              <a:gd name="connsiteY104" fmla="*/ 3307769 h 6858000"/>
              <a:gd name="connsiteX105" fmla="*/ 766960 w 1605470"/>
              <a:gd name="connsiteY105" fmla="*/ 3250522 h 6858000"/>
              <a:gd name="connsiteX106" fmla="*/ 767385 w 1605470"/>
              <a:gd name="connsiteY106" fmla="*/ 3229163 h 6858000"/>
              <a:gd name="connsiteX107" fmla="*/ 769208 w 1605470"/>
              <a:gd name="connsiteY107" fmla="*/ 3217217 h 6858000"/>
              <a:gd name="connsiteX108" fmla="*/ 770350 w 1605470"/>
              <a:gd name="connsiteY108" fmla="*/ 3216125 h 6858000"/>
              <a:gd name="connsiteX109" fmla="*/ 756043 w 1605470"/>
              <a:gd name="connsiteY109" fmla="*/ 3183755 h 6858000"/>
              <a:gd name="connsiteX110" fmla="*/ 756544 w 1605470"/>
              <a:gd name="connsiteY110" fmla="*/ 3178642 h 6858000"/>
              <a:gd name="connsiteX111" fmla="*/ 744144 w 1605470"/>
              <a:gd name="connsiteY111" fmla="*/ 3158586 h 6858000"/>
              <a:gd name="connsiteX112" fmla="*/ 739378 w 1605470"/>
              <a:gd name="connsiteY112" fmla="*/ 3147669 h 6858000"/>
              <a:gd name="connsiteX113" fmla="*/ 734648 w 1605470"/>
              <a:gd name="connsiteY113" fmla="*/ 3145733 h 6858000"/>
              <a:gd name="connsiteX114" fmla="*/ 729329 w 1605470"/>
              <a:gd name="connsiteY114" fmla="*/ 3129034 h 6858000"/>
              <a:gd name="connsiteX115" fmla="*/ 729994 w 1605470"/>
              <a:gd name="connsiteY115" fmla="*/ 3126682 h 6858000"/>
              <a:gd name="connsiteX116" fmla="*/ 720862 w 1605470"/>
              <a:gd name="connsiteY116" fmla="*/ 3114519 h 6858000"/>
              <a:gd name="connsiteX117" fmla="*/ 707471 w 1605470"/>
              <a:gd name="connsiteY117" fmla="*/ 3106272 h 6858000"/>
              <a:gd name="connsiteX118" fmla="*/ 680201 w 1605470"/>
              <a:gd name="connsiteY118" fmla="*/ 2958185 h 6858000"/>
              <a:gd name="connsiteX119" fmla="*/ 622815 w 1605470"/>
              <a:gd name="connsiteY119" fmla="*/ 2762989 h 6858000"/>
              <a:gd name="connsiteX120" fmla="*/ 571733 w 1605470"/>
              <a:gd name="connsiteY120" fmla="*/ 2554718 h 6858000"/>
              <a:gd name="connsiteX121" fmla="*/ 551827 w 1605470"/>
              <a:gd name="connsiteY121" fmla="*/ 2485734 h 6858000"/>
              <a:gd name="connsiteX122" fmla="*/ 542550 w 1605470"/>
              <a:gd name="connsiteY122" fmla="*/ 2447068 h 6858000"/>
              <a:gd name="connsiteX123" fmla="*/ 529511 w 1605470"/>
              <a:gd name="connsiteY123" fmla="*/ 2425819 h 6858000"/>
              <a:gd name="connsiteX124" fmla="*/ 528878 w 1605470"/>
              <a:gd name="connsiteY124" fmla="*/ 2408971 h 6858000"/>
              <a:gd name="connsiteX125" fmla="*/ 535510 w 1605470"/>
              <a:gd name="connsiteY125" fmla="*/ 2402874 h 6858000"/>
              <a:gd name="connsiteX126" fmla="*/ 538122 w 1605470"/>
              <a:gd name="connsiteY126" fmla="*/ 2381443 h 6858000"/>
              <a:gd name="connsiteX127" fmla="*/ 514451 w 1605470"/>
              <a:gd name="connsiteY127" fmla="*/ 2261920 h 6858000"/>
              <a:gd name="connsiteX128" fmla="*/ 504338 w 1605470"/>
              <a:gd name="connsiteY128" fmla="*/ 2195378 h 6858000"/>
              <a:gd name="connsiteX129" fmla="*/ 488555 w 1605470"/>
              <a:gd name="connsiteY129" fmla="*/ 2155135 h 6858000"/>
              <a:gd name="connsiteX130" fmla="*/ 486013 w 1605470"/>
              <a:gd name="connsiteY130" fmla="*/ 2118008 h 6858000"/>
              <a:gd name="connsiteX131" fmla="*/ 487006 w 1605470"/>
              <a:gd name="connsiteY131" fmla="*/ 2050531 h 6858000"/>
              <a:gd name="connsiteX132" fmla="*/ 478812 w 1605470"/>
              <a:gd name="connsiteY132" fmla="*/ 1963269 h 6858000"/>
              <a:gd name="connsiteX133" fmla="*/ 459990 w 1605470"/>
              <a:gd name="connsiteY133" fmla="*/ 1906352 h 6858000"/>
              <a:gd name="connsiteX134" fmla="*/ 436547 w 1605470"/>
              <a:gd name="connsiteY134" fmla="*/ 1861531 h 6858000"/>
              <a:gd name="connsiteX135" fmla="*/ 390346 w 1605470"/>
              <a:gd name="connsiteY135" fmla="*/ 1732919 h 6858000"/>
              <a:gd name="connsiteX136" fmla="*/ 362657 w 1605470"/>
              <a:gd name="connsiteY136" fmla="*/ 1663540 h 6858000"/>
              <a:gd name="connsiteX137" fmla="*/ 361783 w 1605470"/>
              <a:gd name="connsiteY137" fmla="*/ 1615777 h 6858000"/>
              <a:gd name="connsiteX138" fmla="*/ 342578 w 1605470"/>
              <a:gd name="connsiteY138" fmla="*/ 1563678 h 6858000"/>
              <a:gd name="connsiteX139" fmla="*/ 355658 w 1605470"/>
              <a:gd name="connsiteY139" fmla="*/ 1519474 h 6858000"/>
              <a:gd name="connsiteX140" fmla="*/ 348400 w 1605470"/>
              <a:gd name="connsiteY140" fmla="*/ 1477995 h 6858000"/>
              <a:gd name="connsiteX141" fmla="*/ 334485 w 1605470"/>
              <a:gd name="connsiteY141" fmla="*/ 1373769 h 6858000"/>
              <a:gd name="connsiteX142" fmla="*/ 342792 w 1605470"/>
              <a:gd name="connsiteY142" fmla="*/ 1307086 h 6858000"/>
              <a:gd name="connsiteX143" fmla="*/ 343980 w 1605470"/>
              <a:gd name="connsiteY143" fmla="*/ 1189033 h 6858000"/>
              <a:gd name="connsiteX144" fmla="*/ 348665 w 1605470"/>
              <a:gd name="connsiteY144" fmla="*/ 1168288 h 6858000"/>
              <a:gd name="connsiteX145" fmla="*/ 340947 w 1605470"/>
              <a:gd name="connsiteY145" fmla="*/ 1142577 h 6858000"/>
              <a:gd name="connsiteX146" fmla="*/ 330253 w 1605470"/>
              <a:gd name="connsiteY146" fmla="*/ 1088484 h 6858000"/>
              <a:gd name="connsiteX147" fmla="*/ 318989 w 1605470"/>
              <a:gd name="connsiteY147" fmla="*/ 1016103 h 6858000"/>
              <a:gd name="connsiteX148" fmla="*/ 320445 w 1605470"/>
              <a:gd name="connsiteY148" fmla="*/ 932283 h 6858000"/>
              <a:gd name="connsiteX149" fmla="*/ 322681 w 1605470"/>
              <a:gd name="connsiteY149" fmla="*/ 915925 h 6858000"/>
              <a:gd name="connsiteX150" fmla="*/ 315310 w 1605470"/>
              <a:gd name="connsiteY150" fmla="*/ 896999 h 6858000"/>
              <a:gd name="connsiteX151" fmla="*/ 284718 w 1605470"/>
              <a:gd name="connsiteY151" fmla="*/ 821517 h 6858000"/>
              <a:gd name="connsiteX152" fmla="*/ 263668 w 1605470"/>
              <a:gd name="connsiteY152" fmla="*/ 751353 h 6858000"/>
              <a:gd name="connsiteX153" fmla="*/ 263226 w 1605470"/>
              <a:gd name="connsiteY153" fmla="*/ 721230 h 6858000"/>
              <a:gd name="connsiteX154" fmla="*/ 248897 w 1605470"/>
              <a:gd name="connsiteY154" fmla="*/ 681659 h 6858000"/>
              <a:gd name="connsiteX155" fmla="*/ 234316 w 1605470"/>
              <a:gd name="connsiteY155" fmla="*/ 635218 h 6858000"/>
              <a:gd name="connsiteX156" fmla="*/ 239327 w 1605470"/>
              <a:gd name="connsiteY156" fmla="*/ 613763 h 6858000"/>
              <a:gd name="connsiteX157" fmla="*/ 225269 w 1605470"/>
              <a:gd name="connsiteY157" fmla="*/ 598582 h 6858000"/>
              <a:gd name="connsiteX158" fmla="*/ 224950 w 1605470"/>
              <a:gd name="connsiteY158" fmla="*/ 576846 h 6858000"/>
              <a:gd name="connsiteX159" fmla="*/ 204576 w 1605470"/>
              <a:gd name="connsiteY159" fmla="*/ 530055 h 6858000"/>
              <a:gd name="connsiteX160" fmla="*/ 219064 w 1605470"/>
              <a:gd name="connsiteY160" fmla="*/ 469651 h 6858000"/>
              <a:gd name="connsiteX161" fmla="*/ 195012 w 1605470"/>
              <a:gd name="connsiteY161" fmla="*/ 448559 h 6858000"/>
              <a:gd name="connsiteX162" fmla="*/ 201434 w 1605470"/>
              <a:gd name="connsiteY162" fmla="*/ 441529 h 6858000"/>
              <a:gd name="connsiteX163" fmla="*/ 200655 w 1605470"/>
              <a:gd name="connsiteY163" fmla="*/ 428927 h 6858000"/>
              <a:gd name="connsiteX164" fmla="*/ 190059 w 1605470"/>
              <a:gd name="connsiteY164" fmla="*/ 430161 h 6858000"/>
              <a:gd name="connsiteX165" fmla="*/ 167079 w 1605470"/>
              <a:gd name="connsiteY165" fmla="*/ 367211 h 6858000"/>
              <a:gd name="connsiteX166" fmla="*/ 124571 w 1605470"/>
              <a:gd name="connsiteY166" fmla="*/ 302178 h 6858000"/>
              <a:gd name="connsiteX167" fmla="*/ 103243 w 1605470"/>
              <a:gd name="connsiteY167" fmla="*/ 211375 h 6858000"/>
              <a:gd name="connsiteX168" fmla="*/ 94571 w 1605470"/>
              <a:gd name="connsiteY168" fmla="*/ 184179 h 6858000"/>
              <a:gd name="connsiteX169" fmla="*/ 13437 w 1605470"/>
              <a:gd name="connsiteY169" fmla="*/ 19287 h 6858000"/>
              <a:gd name="connsiteX170" fmla="*/ 0 w 1605470"/>
              <a:gd name="connsiteY17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7933 w 1605470"/>
              <a:gd name="connsiteY98" fmla="*/ 3356929 h 6858000"/>
              <a:gd name="connsiteX99" fmla="*/ 766158 w 1605470"/>
              <a:gd name="connsiteY99" fmla="*/ 3349058 h 6858000"/>
              <a:gd name="connsiteX100" fmla="*/ 766414 w 1605470"/>
              <a:gd name="connsiteY100" fmla="*/ 3348763 h 6858000"/>
              <a:gd name="connsiteX101" fmla="*/ 764166 w 1605470"/>
              <a:gd name="connsiteY101" fmla="*/ 3341588 h 6858000"/>
              <a:gd name="connsiteX102" fmla="*/ 749397 w 1605470"/>
              <a:gd name="connsiteY102" fmla="*/ 3307769 h 6858000"/>
              <a:gd name="connsiteX103" fmla="*/ 766960 w 1605470"/>
              <a:gd name="connsiteY103" fmla="*/ 3250522 h 6858000"/>
              <a:gd name="connsiteX104" fmla="*/ 767385 w 1605470"/>
              <a:gd name="connsiteY104" fmla="*/ 3229163 h 6858000"/>
              <a:gd name="connsiteX105" fmla="*/ 769208 w 1605470"/>
              <a:gd name="connsiteY105" fmla="*/ 3217217 h 6858000"/>
              <a:gd name="connsiteX106" fmla="*/ 770350 w 1605470"/>
              <a:gd name="connsiteY106" fmla="*/ 3216125 h 6858000"/>
              <a:gd name="connsiteX107" fmla="*/ 756043 w 1605470"/>
              <a:gd name="connsiteY107" fmla="*/ 3183755 h 6858000"/>
              <a:gd name="connsiteX108" fmla="*/ 756544 w 1605470"/>
              <a:gd name="connsiteY108" fmla="*/ 3178642 h 6858000"/>
              <a:gd name="connsiteX109" fmla="*/ 744144 w 1605470"/>
              <a:gd name="connsiteY109" fmla="*/ 3158586 h 6858000"/>
              <a:gd name="connsiteX110" fmla="*/ 739378 w 1605470"/>
              <a:gd name="connsiteY110" fmla="*/ 3147669 h 6858000"/>
              <a:gd name="connsiteX111" fmla="*/ 734648 w 1605470"/>
              <a:gd name="connsiteY111" fmla="*/ 3145733 h 6858000"/>
              <a:gd name="connsiteX112" fmla="*/ 729329 w 1605470"/>
              <a:gd name="connsiteY112" fmla="*/ 3129034 h 6858000"/>
              <a:gd name="connsiteX113" fmla="*/ 729994 w 1605470"/>
              <a:gd name="connsiteY113" fmla="*/ 3126682 h 6858000"/>
              <a:gd name="connsiteX114" fmla="*/ 720862 w 1605470"/>
              <a:gd name="connsiteY114" fmla="*/ 3114519 h 6858000"/>
              <a:gd name="connsiteX115" fmla="*/ 707471 w 1605470"/>
              <a:gd name="connsiteY115" fmla="*/ 3106272 h 6858000"/>
              <a:gd name="connsiteX116" fmla="*/ 680201 w 1605470"/>
              <a:gd name="connsiteY116" fmla="*/ 2958185 h 6858000"/>
              <a:gd name="connsiteX117" fmla="*/ 622815 w 1605470"/>
              <a:gd name="connsiteY117" fmla="*/ 2762989 h 6858000"/>
              <a:gd name="connsiteX118" fmla="*/ 571733 w 1605470"/>
              <a:gd name="connsiteY118" fmla="*/ 2554718 h 6858000"/>
              <a:gd name="connsiteX119" fmla="*/ 551827 w 1605470"/>
              <a:gd name="connsiteY119" fmla="*/ 2485734 h 6858000"/>
              <a:gd name="connsiteX120" fmla="*/ 542550 w 1605470"/>
              <a:gd name="connsiteY120" fmla="*/ 2447068 h 6858000"/>
              <a:gd name="connsiteX121" fmla="*/ 529511 w 1605470"/>
              <a:gd name="connsiteY121" fmla="*/ 2425819 h 6858000"/>
              <a:gd name="connsiteX122" fmla="*/ 528878 w 1605470"/>
              <a:gd name="connsiteY122" fmla="*/ 2408971 h 6858000"/>
              <a:gd name="connsiteX123" fmla="*/ 535510 w 1605470"/>
              <a:gd name="connsiteY123" fmla="*/ 2402874 h 6858000"/>
              <a:gd name="connsiteX124" fmla="*/ 538122 w 1605470"/>
              <a:gd name="connsiteY124" fmla="*/ 2381443 h 6858000"/>
              <a:gd name="connsiteX125" fmla="*/ 514451 w 1605470"/>
              <a:gd name="connsiteY125" fmla="*/ 2261920 h 6858000"/>
              <a:gd name="connsiteX126" fmla="*/ 504338 w 1605470"/>
              <a:gd name="connsiteY126" fmla="*/ 2195378 h 6858000"/>
              <a:gd name="connsiteX127" fmla="*/ 488555 w 1605470"/>
              <a:gd name="connsiteY127" fmla="*/ 2155135 h 6858000"/>
              <a:gd name="connsiteX128" fmla="*/ 486013 w 1605470"/>
              <a:gd name="connsiteY128" fmla="*/ 2118008 h 6858000"/>
              <a:gd name="connsiteX129" fmla="*/ 487006 w 1605470"/>
              <a:gd name="connsiteY129" fmla="*/ 2050531 h 6858000"/>
              <a:gd name="connsiteX130" fmla="*/ 478812 w 1605470"/>
              <a:gd name="connsiteY130" fmla="*/ 1963269 h 6858000"/>
              <a:gd name="connsiteX131" fmla="*/ 459990 w 1605470"/>
              <a:gd name="connsiteY131" fmla="*/ 1906352 h 6858000"/>
              <a:gd name="connsiteX132" fmla="*/ 436547 w 1605470"/>
              <a:gd name="connsiteY132" fmla="*/ 1861531 h 6858000"/>
              <a:gd name="connsiteX133" fmla="*/ 390346 w 1605470"/>
              <a:gd name="connsiteY133" fmla="*/ 1732919 h 6858000"/>
              <a:gd name="connsiteX134" fmla="*/ 362657 w 1605470"/>
              <a:gd name="connsiteY134" fmla="*/ 1663540 h 6858000"/>
              <a:gd name="connsiteX135" fmla="*/ 361783 w 1605470"/>
              <a:gd name="connsiteY135" fmla="*/ 1615777 h 6858000"/>
              <a:gd name="connsiteX136" fmla="*/ 342578 w 1605470"/>
              <a:gd name="connsiteY136" fmla="*/ 1563678 h 6858000"/>
              <a:gd name="connsiteX137" fmla="*/ 355658 w 1605470"/>
              <a:gd name="connsiteY137" fmla="*/ 1519474 h 6858000"/>
              <a:gd name="connsiteX138" fmla="*/ 348400 w 1605470"/>
              <a:gd name="connsiteY138" fmla="*/ 1477995 h 6858000"/>
              <a:gd name="connsiteX139" fmla="*/ 334485 w 1605470"/>
              <a:gd name="connsiteY139" fmla="*/ 1373769 h 6858000"/>
              <a:gd name="connsiteX140" fmla="*/ 342792 w 1605470"/>
              <a:gd name="connsiteY140" fmla="*/ 1307086 h 6858000"/>
              <a:gd name="connsiteX141" fmla="*/ 343980 w 1605470"/>
              <a:gd name="connsiteY141" fmla="*/ 1189033 h 6858000"/>
              <a:gd name="connsiteX142" fmla="*/ 348665 w 1605470"/>
              <a:gd name="connsiteY142" fmla="*/ 1168288 h 6858000"/>
              <a:gd name="connsiteX143" fmla="*/ 340947 w 1605470"/>
              <a:gd name="connsiteY143" fmla="*/ 1142577 h 6858000"/>
              <a:gd name="connsiteX144" fmla="*/ 330253 w 1605470"/>
              <a:gd name="connsiteY144" fmla="*/ 1088484 h 6858000"/>
              <a:gd name="connsiteX145" fmla="*/ 318989 w 1605470"/>
              <a:gd name="connsiteY145" fmla="*/ 1016103 h 6858000"/>
              <a:gd name="connsiteX146" fmla="*/ 320445 w 1605470"/>
              <a:gd name="connsiteY146" fmla="*/ 932283 h 6858000"/>
              <a:gd name="connsiteX147" fmla="*/ 322681 w 1605470"/>
              <a:gd name="connsiteY147" fmla="*/ 915925 h 6858000"/>
              <a:gd name="connsiteX148" fmla="*/ 315310 w 1605470"/>
              <a:gd name="connsiteY148" fmla="*/ 896999 h 6858000"/>
              <a:gd name="connsiteX149" fmla="*/ 284718 w 1605470"/>
              <a:gd name="connsiteY149" fmla="*/ 821517 h 6858000"/>
              <a:gd name="connsiteX150" fmla="*/ 263668 w 1605470"/>
              <a:gd name="connsiteY150" fmla="*/ 751353 h 6858000"/>
              <a:gd name="connsiteX151" fmla="*/ 263226 w 1605470"/>
              <a:gd name="connsiteY151" fmla="*/ 721230 h 6858000"/>
              <a:gd name="connsiteX152" fmla="*/ 248897 w 1605470"/>
              <a:gd name="connsiteY152" fmla="*/ 681659 h 6858000"/>
              <a:gd name="connsiteX153" fmla="*/ 234316 w 1605470"/>
              <a:gd name="connsiteY153" fmla="*/ 635218 h 6858000"/>
              <a:gd name="connsiteX154" fmla="*/ 239327 w 1605470"/>
              <a:gd name="connsiteY154" fmla="*/ 613763 h 6858000"/>
              <a:gd name="connsiteX155" fmla="*/ 225269 w 1605470"/>
              <a:gd name="connsiteY155" fmla="*/ 598582 h 6858000"/>
              <a:gd name="connsiteX156" fmla="*/ 224950 w 1605470"/>
              <a:gd name="connsiteY156" fmla="*/ 576846 h 6858000"/>
              <a:gd name="connsiteX157" fmla="*/ 204576 w 1605470"/>
              <a:gd name="connsiteY157" fmla="*/ 530055 h 6858000"/>
              <a:gd name="connsiteX158" fmla="*/ 219064 w 1605470"/>
              <a:gd name="connsiteY158" fmla="*/ 469651 h 6858000"/>
              <a:gd name="connsiteX159" fmla="*/ 195012 w 1605470"/>
              <a:gd name="connsiteY159" fmla="*/ 448559 h 6858000"/>
              <a:gd name="connsiteX160" fmla="*/ 201434 w 1605470"/>
              <a:gd name="connsiteY160" fmla="*/ 441529 h 6858000"/>
              <a:gd name="connsiteX161" fmla="*/ 200655 w 1605470"/>
              <a:gd name="connsiteY161" fmla="*/ 428927 h 6858000"/>
              <a:gd name="connsiteX162" fmla="*/ 190059 w 1605470"/>
              <a:gd name="connsiteY162" fmla="*/ 430161 h 6858000"/>
              <a:gd name="connsiteX163" fmla="*/ 167079 w 1605470"/>
              <a:gd name="connsiteY163" fmla="*/ 367211 h 6858000"/>
              <a:gd name="connsiteX164" fmla="*/ 124571 w 1605470"/>
              <a:gd name="connsiteY164" fmla="*/ 302178 h 6858000"/>
              <a:gd name="connsiteX165" fmla="*/ 103243 w 1605470"/>
              <a:gd name="connsiteY165" fmla="*/ 211375 h 6858000"/>
              <a:gd name="connsiteX166" fmla="*/ 94571 w 1605470"/>
              <a:gd name="connsiteY166" fmla="*/ 184179 h 6858000"/>
              <a:gd name="connsiteX167" fmla="*/ 13437 w 1605470"/>
              <a:gd name="connsiteY167" fmla="*/ 19287 h 6858000"/>
              <a:gd name="connsiteX168" fmla="*/ 0 w 1605470"/>
              <a:gd name="connsiteY16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6158 w 1605470"/>
              <a:gd name="connsiteY98" fmla="*/ 3349058 h 6858000"/>
              <a:gd name="connsiteX99" fmla="*/ 766414 w 1605470"/>
              <a:gd name="connsiteY99" fmla="*/ 3348763 h 6858000"/>
              <a:gd name="connsiteX100" fmla="*/ 764166 w 1605470"/>
              <a:gd name="connsiteY100" fmla="*/ 3341588 h 6858000"/>
              <a:gd name="connsiteX101" fmla="*/ 749397 w 1605470"/>
              <a:gd name="connsiteY101" fmla="*/ 3307769 h 6858000"/>
              <a:gd name="connsiteX102" fmla="*/ 766960 w 1605470"/>
              <a:gd name="connsiteY102" fmla="*/ 3250522 h 6858000"/>
              <a:gd name="connsiteX103" fmla="*/ 767385 w 1605470"/>
              <a:gd name="connsiteY103" fmla="*/ 3229163 h 6858000"/>
              <a:gd name="connsiteX104" fmla="*/ 769208 w 1605470"/>
              <a:gd name="connsiteY104" fmla="*/ 3217217 h 6858000"/>
              <a:gd name="connsiteX105" fmla="*/ 770350 w 1605470"/>
              <a:gd name="connsiteY105" fmla="*/ 3216125 h 6858000"/>
              <a:gd name="connsiteX106" fmla="*/ 756043 w 1605470"/>
              <a:gd name="connsiteY106" fmla="*/ 3183755 h 6858000"/>
              <a:gd name="connsiteX107" fmla="*/ 756544 w 1605470"/>
              <a:gd name="connsiteY107" fmla="*/ 3178642 h 6858000"/>
              <a:gd name="connsiteX108" fmla="*/ 744144 w 1605470"/>
              <a:gd name="connsiteY108" fmla="*/ 3158586 h 6858000"/>
              <a:gd name="connsiteX109" fmla="*/ 739378 w 1605470"/>
              <a:gd name="connsiteY109" fmla="*/ 3147669 h 6858000"/>
              <a:gd name="connsiteX110" fmla="*/ 734648 w 1605470"/>
              <a:gd name="connsiteY110" fmla="*/ 3145733 h 6858000"/>
              <a:gd name="connsiteX111" fmla="*/ 729329 w 1605470"/>
              <a:gd name="connsiteY111" fmla="*/ 3129034 h 6858000"/>
              <a:gd name="connsiteX112" fmla="*/ 729994 w 1605470"/>
              <a:gd name="connsiteY112" fmla="*/ 3126682 h 6858000"/>
              <a:gd name="connsiteX113" fmla="*/ 720862 w 1605470"/>
              <a:gd name="connsiteY113" fmla="*/ 3114519 h 6858000"/>
              <a:gd name="connsiteX114" fmla="*/ 707471 w 1605470"/>
              <a:gd name="connsiteY114" fmla="*/ 3106272 h 6858000"/>
              <a:gd name="connsiteX115" fmla="*/ 680201 w 1605470"/>
              <a:gd name="connsiteY115" fmla="*/ 2958185 h 6858000"/>
              <a:gd name="connsiteX116" fmla="*/ 622815 w 1605470"/>
              <a:gd name="connsiteY116" fmla="*/ 2762989 h 6858000"/>
              <a:gd name="connsiteX117" fmla="*/ 571733 w 1605470"/>
              <a:gd name="connsiteY117" fmla="*/ 2554718 h 6858000"/>
              <a:gd name="connsiteX118" fmla="*/ 551827 w 1605470"/>
              <a:gd name="connsiteY118" fmla="*/ 2485734 h 6858000"/>
              <a:gd name="connsiteX119" fmla="*/ 542550 w 1605470"/>
              <a:gd name="connsiteY119" fmla="*/ 2447068 h 6858000"/>
              <a:gd name="connsiteX120" fmla="*/ 529511 w 1605470"/>
              <a:gd name="connsiteY120" fmla="*/ 2425819 h 6858000"/>
              <a:gd name="connsiteX121" fmla="*/ 528878 w 1605470"/>
              <a:gd name="connsiteY121" fmla="*/ 2408971 h 6858000"/>
              <a:gd name="connsiteX122" fmla="*/ 535510 w 1605470"/>
              <a:gd name="connsiteY122" fmla="*/ 2402874 h 6858000"/>
              <a:gd name="connsiteX123" fmla="*/ 538122 w 1605470"/>
              <a:gd name="connsiteY123" fmla="*/ 2381443 h 6858000"/>
              <a:gd name="connsiteX124" fmla="*/ 514451 w 1605470"/>
              <a:gd name="connsiteY124" fmla="*/ 2261920 h 6858000"/>
              <a:gd name="connsiteX125" fmla="*/ 504338 w 1605470"/>
              <a:gd name="connsiteY125" fmla="*/ 2195378 h 6858000"/>
              <a:gd name="connsiteX126" fmla="*/ 488555 w 1605470"/>
              <a:gd name="connsiteY126" fmla="*/ 2155135 h 6858000"/>
              <a:gd name="connsiteX127" fmla="*/ 486013 w 1605470"/>
              <a:gd name="connsiteY127" fmla="*/ 2118008 h 6858000"/>
              <a:gd name="connsiteX128" fmla="*/ 487006 w 1605470"/>
              <a:gd name="connsiteY128" fmla="*/ 2050531 h 6858000"/>
              <a:gd name="connsiteX129" fmla="*/ 478812 w 1605470"/>
              <a:gd name="connsiteY129" fmla="*/ 1963269 h 6858000"/>
              <a:gd name="connsiteX130" fmla="*/ 459990 w 1605470"/>
              <a:gd name="connsiteY130" fmla="*/ 1906352 h 6858000"/>
              <a:gd name="connsiteX131" fmla="*/ 436547 w 1605470"/>
              <a:gd name="connsiteY131" fmla="*/ 1861531 h 6858000"/>
              <a:gd name="connsiteX132" fmla="*/ 390346 w 1605470"/>
              <a:gd name="connsiteY132" fmla="*/ 1732919 h 6858000"/>
              <a:gd name="connsiteX133" fmla="*/ 362657 w 1605470"/>
              <a:gd name="connsiteY133" fmla="*/ 1663540 h 6858000"/>
              <a:gd name="connsiteX134" fmla="*/ 361783 w 1605470"/>
              <a:gd name="connsiteY134" fmla="*/ 1615777 h 6858000"/>
              <a:gd name="connsiteX135" fmla="*/ 342578 w 1605470"/>
              <a:gd name="connsiteY135" fmla="*/ 1563678 h 6858000"/>
              <a:gd name="connsiteX136" fmla="*/ 355658 w 1605470"/>
              <a:gd name="connsiteY136" fmla="*/ 1519474 h 6858000"/>
              <a:gd name="connsiteX137" fmla="*/ 348400 w 1605470"/>
              <a:gd name="connsiteY137" fmla="*/ 1477995 h 6858000"/>
              <a:gd name="connsiteX138" fmla="*/ 334485 w 1605470"/>
              <a:gd name="connsiteY138" fmla="*/ 1373769 h 6858000"/>
              <a:gd name="connsiteX139" fmla="*/ 342792 w 1605470"/>
              <a:gd name="connsiteY139" fmla="*/ 1307086 h 6858000"/>
              <a:gd name="connsiteX140" fmla="*/ 343980 w 1605470"/>
              <a:gd name="connsiteY140" fmla="*/ 1189033 h 6858000"/>
              <a:gd name="connsiteX141" fmla="*/ 348665 w 1605470"/>
              <a:gd name="connsiteY141" fmla="*/ 1168288 h 6858000"/>
              <a:gd name="connsiteX142" fmla="*/ 340947 w 1605470"/>
              <a:gd name="connsiteY142" fmla="*/ 1142577 h 6858000"/>
              <a:gd name="connsiteX143" fmla="*/ 330253 w 1605470"/>
              <a:gd name="connsiteY143" fmla="*/ 1088484 h 6858000"/>
              <a:gd name="connsiteX144" fmla="*/ 318989 w 1605470"/>
              <a:gd name="connsiteY144" fmla="*/ 1016103 h 6858000"/>
              <a:gd name="connsiteX145" fmla="*/ 320445 w 1605470"/>
              <a:gd name="connsiteY145" fmla="*/ 932283 h 6858000"/>
              <a:gd name="connsiteX146" fmla="*/ 322681 w 1605470"/>
              <a:gd name="connsiteY146" fmla="*/ 915925 h 6858000"/>
              <a:gd name="connsiteX147" fmla="*/ 315310 w 1605470"/>
              <a:gd name="connsiteY147" fmla="*/ 896999 h 6858000"/>
              <a:gd name="connsiteX148" fmla="*/ 284718 w 1605470"/>
              <a:gd name="connsiteY148" fmla="*/ 821517 h 6858000"/>
              <a:gd name="connsiteX149" fmla="*/ 263668 w 1605470"/>
              <a:gd name="connsiteY149" fmla="*/ 751353 h 6858000"/>
              <a:gd name="connsiteX150" fmla="*/ 263226 w 1605470"/>
              <a:gd name="connsiteY150" fmla="*/ 721230 h 6858000"/>
              <a:gd name="connsiteX151" fmla="*/ 248897 w 1605470"/>
              <a:gd name="connsiteY151" fmla="*/ 681659 h 6858000"/>
              <a:gd name="connsiteX152" fmla="*/ 234316 w 1605470"/>
              <a:gd name="connsiteY152" fmla="*/ 635218 h 6858000"/>
              <a:gd name="connsiteX153" fmla="*/ 239327 w 1605470"/>
              <a:gd name="connsiteY153" fmla="*/ 613763 h 6858000"/>
              <a:gd name="connsiteX154" fmla="*/ 225269 w 1605470"/>
              <a:gd name="connsiteY154" fmla="*/ 598582 h 6858000"/>
              <a:gd name="connsiteX155" fmla="*/ 224950 w 1605470"/>
              <a:gd name="connsiteY155" fmla="*/ 576846 h 6858000"/>
              <a:gd name="connsiteX156" fmla="*/ 204576 w 1605470"/>
              <a:gd name="connsiteY156" fmla="*/ 530055 h 6858000"/>
              <a:gd name="connsiteX157" fmla="*/ 219064 w 1605470"/>
              <a:gd name="connsiteY157" fmla="*/ 469651 h 6858000"/>
              <a:gd name="connsiteX158" fmla="*/ 195012 w 1605470"/>
              <a:gd name="connsiteY158" fmla="*/ 448559 h 6858000"/>
              <a:gd name="connsiteX159" fmla="*/ 201434 w 1605470"/>
              <a:gd name="connsiteY159" fmla="*/ 441529 h 6858000"/>
              <a:gd name="connsiteX160" fmla="*/ 200655 w 1605470"/>
              <a:gd name="connsiteY160" fmla="*/ 428927 h 6858000"/>
              <a:gd name="connsiteX161" fmla="*/ 190059 w 1605470"/>
              <a:gd name="connsiteY161" fmla="*/ 430161 h 6858000"/>
              <a:gd name="connsiteX162" fmla="*/ 167079 w 1605470"/>
              <a:gd name="connsiteY162" fmla="*/ 367211 h 6858000"/>
              <a:gd name="connsiteX163" fmla="*/ 124571 w 1605470"/>
              <a:gd name="connsiteY163" fmla="*/ 302178 h 6858000"/>
              <a:gd name="connsiteX164" fmla="*/ 103243 w 1605470"/>
              <a:gd name="connsiteY164" fmla="*/ 211375 h 6858000"/>
              <a:gd name="connsiteX165" fmla="*/ 94571 w 1605470"/>
              <a:gd name="connsiteY165" fmla="*/ 184179 h 6858000"/>
              <a:gd name="connsiteX166" fmla="*/ 13437 w 1605470"/>
              <a:gd name="connsiteY166" fmla="*/ 19287 h 6858000"/>
              <a:gd name="connsiteX167" fmla="*/ 0 w 1605470"/>
              <a:gd name="connsiteY16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6414 w 1605470"/>
              <a:gd name="connsiteY98" fmla="*/ 3348763 h 6858000"/>
              <a:gd name="connsiteX99" fmla="*/ 764166 w 1605470"/>
              <a:gd name="connsiteY99" fmla="*/ 3341588 h 6858000"/>
              <a:gd name="connsiteX100" fmla="*/ 749397 w 1605470"/>
              <a:gd name="connsiteY100" fmla="*/ 3307769 h 6858000"/>
              <a:gd name="connsiteX101" fmla="*/ 766960 w 1605470"/>
              <a:gd name="connsiteY101" fmla="*/ 3250522 h 6858000"/>
              <a:gd name="connsiteX102" fmla="*/ 767385 w 1605470"/>
              <a:gd name="connsiteY102" fmla="*/ 3229163 h 6858000"/>
              <a:gd name="connsiteX103" fmla="*/ 769208 w 1605470"/>
              <a:gd name="connsiteY103" fmla="*/ 3217217 h 6858000"/>
              <a:gd name="connsiteX104" fmla="*/ 770350 w 1605470"/>
              <a:gd name="connsiteY104" fmla="*/ 3216125 h 6858000"/>
              <a:gd name="connsiteX105" fmla="*/ 756043 w 1605470"/>
              <a:gd name="connsiteY105" fmla="*/ 3183755 h 6858000"/>
              <a:gd name="connsiteX106" fmla="*/ 756544 w 1605470"/>
              <a:gd name="connsiteY106" fmla="*/ 3178642 h 6858000"/>
              <a:gd name="connsiteX107" fmla="*/ 744144 w 1605470"/>
              <a:gd name="connsiteY107" fmla="*/ 3158586 h 6858000"/>
              <a:gd name="connsiteX108" fmla="*/ 739378 w 1605470"/>
              <a:gd name="connsiteY108" fmla="*/ 3147669 h 6858000"/>
              <a:gd name="connsiteX109" fmla="*/ 734648 w 1605470"/>
              <a:gd name="connsiteY109" fmla="*/ 3145733 h 6858000"/>
              <a:gd name="connsiteX110" fmla="*/ 729329 w 1605470"/>
              <a:gd name="connsiteY110" fmla="*/ 3129034 h 6858000"/>
              <a:gd name="connsiteX111" fmla="*/ 729994 w 1605470"/>
              <a:gd name="connsiteY111" fmla="*/ 3126682 h 6858000"/>
              <a:gd name="connsiteX112" fmla="*/ 720862 w 1605470"/>
              <a:gd name="connsiteY112" fmla="*/ 3114519 h 6858000"/>
              <a:gd name="connsiteX113" fmla="*/ 707471 w 1605470"/>
              <a:gd name="connsiteY113" fmla="*/ 3106272 h 6858000"/>
              <a:gd name="connsiteX114" fmla="*/ 680201 w 1605470"/>
              <a:gd name="connsiteY114" fmla="*/ 2958185 h 6858000"/>
              <a:gd name="connsiteX115" fmla="*/ 622815 w 1605470"/>
              <a:gd name="connsiteY115" fmla="*/ 2762989 h 6858000"/>
              <a:gd name="connsiteX116" fmla="*/ 571733 w 1605470"/>
              <a:gd name="connsiteY116" fmla="*/ 2554718 h 6858000"/>
              <a:gd name="connsiteX117" fmla="*/ 551827 w 1605470"/>
              <a:gd name="connsiteY117" fmla="*/ 2485734 h 6858000"/>
              <a:gd name="connsiteX118" fmla="*/ 542550 w 1605470"/>
              <a:gd name="connsiteY118" fmla="*/ 2447068 h 6858000"/>
              <a:gd name="connsiteX119" fmla="*/ 529511 w 1605470"/>
              <a:gd name="connsiteY119" fmla="*/ 2425819 h 6858000"/>
              <a:gd name="connsiteX120" fmla="*/ 528878 w 1605470"/>
              <a:gd name="connsiteY120" fmla="*/ 2408971 h 6858000"/>
              <a:gd name="connsiteX121" fmla="*/ 535510 w 1605470"/>
              <a:gd name="connsiteY121" fmla="*/ 2402874 h 6858000"/>
              <a:gd name="connsiteX122" fmla="*/ 538122 w 1605470"/>
              <a:gd name="connsiteY122" fmla="*/ 2381443 h 6858000"/>
              <a:gd name="connsiteX123" fmla="*/ 514451 w 1605470"/>
              <a:gd name="connsiteY123" fmla="*/ 2261920 h 6858000"/>
              <a:gd name="connsiteX124" fmla="*/ 504338 w 1605470"/>
              <a:gd name="connsiteY124" fmla="*/ 2195378 h 6858000"/>
              <a:gd name="connsiteX125" fmla="*/ 488555 w 1605470"/>
              <a:gd name="connsiteY125" fmla="*/ 2155135 h 6858000"/>
              <a:gd name="connsiteX126" fmla="*/ 486013 w 1605470"/>
              <a:gd name="connsiteY126" fmla="*/ 2118008 h 6858000"/>
              <a:gd name="connsiteX127" fmla="*/ 487006 w 1605470"/>
              <a:gd name="connsiteY127" fmla="*/ 2050531 h 6858000"/>
              <a:gd name="connsiteX128" fmla="*/ 478812 w 1605470"/>
              <a:gd name="connsiteY128" fmla="*/ 1963269 h 6858000"/>
              <a:gd name="connsiteX129" fmla="*/ 459990 w 1605470"/>
              <a:gd name="connsiteY129" fmla="*/ 1906352 h 6858000"/>
              <a:gd name="connsiteX130" fmla="*/ 436547 w 1605470"/>
              <a:gd name="connsiteY130" fmla="*/ 1861531 h 6858000"/>
              <a:gd name="connsiteX131" fmla="*/ 390346 w 1605470"/>
              <a:gd name="connsiteY131" fmla="*/ 1732919 h 6858000"/>
              <a:gd name="connsiteX132" fmla="*/ 362657 w 1605470"/>
              <a:gd name="connsiteY132" fmla="*/ 1663540 h 6858000"/>
              <a:gd name="connsiteX133" fmla="*/ 361783 w 1605470"/>
              <a:gd name="connsiteY133" fmla="*/ 1615777 h 6858000"/>
              <a:gd name="connsiteX134" fmla="*/ 342578 w 1605470"/>
              <a:gd name="connsiteY134" fmla="*/ 1563678 h 6858000"/>
              <a:gd name="connsiteX135" fmla="*/ 355658 w 1605470"/>
              <a:gd name="connsiteY135" fmla="*/ 1519474 h 6858000"/>
              <a:gd name="connsiteX136" fmla="*/ 348400 w 1605470"/>
              <a:gd name="connsiteY136" fmla="*/ 1477995 h 6858000"/>
              <a:gd name="connsiteX137" fmla="*/ 334485 w 1605470"/>
              <a:gd name="connsiteY137" fmla="*/ 1373769 h 6858000"/>
              <a:gd name="connsiteX138" fmla="*/ 342792 w 1605470"/>
              <a:gd name="connsiteY138" fmla="*/ 1307086 h 6858000"/>
              <a:gd name="connsiteX139" fmla="*/ 343980 w 1605470"/>
              <a:gd name="connsiteY139" fmla="*/ 1189033 h 6858000"/>
              <a:gd name="connsiteX140" fmla="*/ 348665 w 1605470"/>
              <a:gd name="connsiteY140" fmla="*/ 1168288 h 6858000"/>
              <a:gd name="connsiteX141" fmla="*/ 340947 w 1605470"/>
              <a:gd name="connsiteY141" fmla="*/ 1142577 h 6858000"/>
              <a:gd name="connsiteX142" fmla="*/ 330253 w 1605470"/>
              <a:gd name="connsiteY142" fmla="*/ 1088484 h 6858000"/>
              <a:gd name="connsiteX143" fmla="*/ 318989 w 1605470"/>
              <a:gd name="connsiteY143" fmla="*/ 1016103 h 6858000"/>
              <a:gd name="connsiteX144" fmla="*/ 320445 w 1605470"/>
              <a:gd name="connsiteY144" fmla="*/ 932283 h 6858000"/>
              <a:gd name="connsiteX145" fmla="*/ 322681 w 1605470"/>
              <a:gd name="connsiteY145" fmla="*/ 915925 h 6858000"/>
              <a:gd name="connsiteX146" fmla="*/ 315310 w 1605470"/>
              <a:gd name="connsiteY146" fmla="*/ 896999 h 6858000"/>
              <a:gd name="connsiteX147" fmla="*/ 284718 w 1605470"/>
              <a:gd name="connsiteY147" fmla="*/ 821517 h 6858000"/>
              <a:gd name="connsiteX148" fmla="*/ 263668 w 1605470"/>
              <a:gd name="connsiteY148" fmla="*/ 751353 h 6858000"/>
              <a:gd name="connsiteX149" fmla="*/ 263226 w 1605470"/>
              <a:gd name="connsiteY149" fmla="*/ 721230 h 6858000"/>
              <a:gd name="connsiteX150" fmla="*/ 248897 w 1605470"/>
              <a:gd name="connsiteY150" fmla="*/ 681659 h 6858000"/>
              <a:gd name="connsiteX151" fmla="*/ 234316 w 1605470"/>
              <a:gd name="connsiteY151" fmla="*/ 635218 h 6858000"/>
              <a:gd name="connsiteX152" fmla="*/ 239327 w 1605470"/>
              <a:gd name="connsiteY152" fmla="*/ 613763 h 6858000"/>
              <a:gd name="connsiteX153" fmla="*/ 225269 w 1605470"/>
              <a:gd name="connsiteY153" fmla="*/ 598582 h 6858000"/>
              <a:gd name="connsiteX154" fmla="*/ 224950 w 1605470"/>
              <a:gd name="connsiteY154" fmla="*/ 576846 h 6858000"/>
              <a:gd name="connsiteX155" fmla="*/ 204576 w 1605470"/>
              <a:gd name="connsiteY155" fmla="*/ 530055 h 6858000"/>
              <a:gd name="connsiteX156" fmla="*/ 219064 w 1605470"/>
              <a:gd name="connsiteY156" fmla="*/ 469651 h 6858000"/>
              <a:gd name="connsiteX157" fmla="*/ 195012 w 1605470"/>
              <a:gd name="connsiteY157" fmla="*/ 448559 h 6858000"/>
              <a:gd name="connsiteX158" fmla="*/ 201434 w 1605470"/>
              <a:gd name="connsiteY158" fmla="*/ 441529 h 6858000"/>
              <a:gd name="connsiteX159" fmla="*/ 200655 w 1605470"/>
              <a:gd name="connsiteY159" fmla="*/ 428927 h 6858000"/>
              <a:gd name="connsiteX160" fmla="*/ 190059 w 1605470"/>
              <a:gd name="connsiteY160" fmla="*/ 430161 h 6858000"/>
              <a:gd name="connsiteX161" fmla="*/ 167079 w 1605470"/>
              <a:gd name="connsiteY161" fmla="*/ 367211 h 6858000"/>
              <a:gd name="connsiteX162" fmla="*/ 124571 w 1605470"/>
              <a:gd name="connsiteY162" fmla="*/ 302178 h 6858000"/>
              <a:gd name="connsiteX163" fmla="*/ 103243 w 1605470"/>
              <a:gd name="connsiteY163" fmla="*/ 211375 h 6858000"/>
              <a:gd name="connsiteX164" fmla="*/ 94571 w 1605470"/>
              <a:gd name="connsiteY164" fmla="*/ 184179 h 6858000"/>
              <a:gd name="connsiteX165" fmla="*/ 13437 w 1605470"/>
              <a:gd name="connsiteY165" fmla="*/ 19287 h 6858000"/>
              <a:gd name="connsiteX166" fmla="*/ 0 w 1605470"/>
              <a:gd name="connsiteY16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4166 w 1605470"/>
              <a:gd name="connsiteY98" fmla="*/ 3341588 h 6858000"/>
              <a:gd name="connsiteX99" fmla="*/ 749397 w 1605470"/>
              <a:gd name="connsiteY99" fmla="*/ 3307769 h 6858000"/>
              <a:gd name="connsiteX100" fmla="*/ 766960 w 1605470"/>
              <a:gd name="connsiteY100" fmla="*/ 3250522 h 6858000"/>
              <a:gd name="connsiteX101" fmla="*/ 767385 w 1605470"/>
              <a:gd name="connsiteY101" fmla="*/ 3229163 h 6858000"/>
              <a:gd name="connsiteX102" fmla="*/ 769208 w 1605470"/>
              <a:gd name="connsiteY102" fmla="*/ 3217217 h 6858000"/>
              <a:gd name="connsiteX103" fmla="*/ 770350 w 1605470"/>
              <a:gd name="connsiteY103" fmla="*/ 3216125 h 6858000"/>
              <a:gd name="connsiteX104" fmla="*/ 756043 w 1605470"/>
              <a:gd name="connsiteY104" fmla="*/ 3183755 h 6858000"/>
              <a:gd name="connsiteX105" fmla="*/ 756544 w 1605470"/>
              <a:gd name="connsiteY105" fmla="*/ 3178642 h 6858000"/>
              <a:gd name="connsiteX106" fmla="*/ 744144 w 1605470"/>
              <a:gd name="connsiteY106" fmla="*/ 3158586 h 6858000"/>
              <a:gd name="connsiteX107" fmla="*/ 739378 w 1605470"/>
              <a:gd name="connsiteY107" fmla="*/ 3147669 h 6858000"/>
              <a:gd name="connsiteX108" fmla="*/ 734648 w 1605470"/>
              <a:gd name="connsiteY108" fmla="*/ 3145733 h 6858000"/>
              <a:gd name="connsiteX109" fmla="*/ 729329 w 1605470"/>
              <a:gd name="connsiteY109" fmla="*/ 3129034 h 6858000"/>
              <a:gd name="connsiteX110" fmla="*/ 729994 w 1605470"/>
              <a:gd name="connsiteY110" fmla="*/ 3126682 h 6858000"/>
              <a:gd name="connsiteX111" fmla="*/ 720862 w 1605470"/>
              <a:gd name="connsiteY111" fmla="*/ 3114519 h 6858000"/>
              <a:gd name="connsiteX112" fmla="*/ 707471 w 1605470"/>
              <a:gd name="connsiteY112" fmla="*/ 3106272 h 6858000"/>
              <a:gd name="connsiteX113" fmla="*/ 680201 w 1605470"/>
              <a:gd name="connsiteY113" fmla="*/ 2958185 h 6858000"/>
              <a:gd name="connsiteX114" fmla="*/ 622815 w 1605470"/>
              <a:gd name="connsiteY114" fmla="*/ 2762989 h 6858000"/>
              <a:gd name="connsiteX115" fmla="*/ 571733 w 1605470"/>
              <a:gd name="connsiteY115" fmla="*/ 2554718 h 6858000"/>
              <a:gd name="connsiteX116" fmla="*/ 551827 w 1605470"/>
              <a:gd name="connsiteY116" fmla="*/ 2485734 h 6858000"/>
              <a:gd name="connsiteX117" fmla="*/ 542550 w 1605470"/>
              <a:gd name="connsiteY117" fmla="*/ 2447068 h 6858000"/>
              <a:gd name="connsiteX118" fmla="*/ 529511 w 1605470"/>
              <a:gd name="connsiteY118" fmla="*/ 2425819 h 6858000"/>
              <a:gd name="connsiteX119" fmla="*/ 528878 w 1605470"/>
              <a:gd name="connsiteY119" fmla="*/ 2408971 h 6858000"/>
              <a:gd name="connsiteX120" fmla="*/ 535510 w 1605470"/>
              <a:gd name="connsiteY120" fmla="*/ 2402874 h 6858000"/>
              <a:gd name="connsiteX121" fmla="*/ 538122 w 1605470"/>
              <a:gd name="connsiteY121" fmla="*/ 2381443 h 6858000"/>
              <a:gd name="connsiteX122" fmla="*/ 514451 w 1605470"/>
              <a:gd name="connsiteY122" fmla="*/ 2261920 h 6858000"/>
              <a:gd name="connsiteX123" fmla="*/ 504338 w 1605470"/>
              <a:gd name="connsiteY123" fmla="*/ 2195378 h 6858000"/>
              <a:gd name="connsiteX124" fmla="*/ 488555 w 1605470"/>
              <a:gd name="connsiteY124" fmla="*/ 2155135 h 6858000"/>
              <a:gd name="connsiteX125" fmla="*/ 486013 w 1605470"/>
              <a:gd name="connsiteY125" fmla="*/ 2118008 h 6858000"/>
              <a:gd name="connsiteX126" fmla="*/ 487006 w 1605470"/>
              <a:gd name="connsiteY126" fmla="*/ 2050531 h 6858000"/>
              <a:gd name="connsiteX127" fmla="*/ 478812 w 1605470"/>
              <a:gd name="connsiteY127" fmla="*/ 1963269 h 6858000"/>
              <a:gd name="connsiteX128" fmla="*/ 459990 w 1605470"/>
              <a:gd name="connsiteY128" fmla="*/ 1906352 h 6858000"/>
              <a:gd name="connsiteX129" fmla="*/ 436547 w 1605470"/>
              <a:gd name="connsiteY129" fmla="*/ 1861531 h 6858000"/>
              <a:gd name="connsiteX130" fmla="*/ 390346 w 1605470"/>
              <a:gd name="connsiteY130" fmla="*/ 1732919 h 6858000"/>
              <a:gd name="connsiteX131" fmla="*/ 362657 w 1605470"/>
              <a:gd name="connsiteY131" fmla="*/ 1663540 h 6858000"/>
              <a:gd name="connsiteX132" fmla="*/ 361783 w 1605470"/>
              <a:gd name="connsiteY132" fmla="*/ 1615777 h 6858000"/>
              <a:gd name="connsiteX133" fmla="*/ 342578 w 1605470"/>
              <a:gd name="connsiteY133" fmla="*/ 1563678 h 6858000"/>
              <a:gd name="connsiteX134" fmla="*/ 355658 w 1605470"/>
              <a:gd name="connsiteY134" fmla="*/ 1519474 h 6858000"/>
              <a:gd name="connsiteX135" fmla="*/ 348400 w 1605470"/>
              <a:gd name="connsiteY135" fmla="*/ 1477995 h 6858000"/>
              <a:gd name="connsiteX136" fmla="*/ 334485 w 1605470"/>
              <a:gd name="connsiteY136" fmla="*/ 1373769 h 6858000"/>
              <a:gd name="connsiteX137" fmla="*/ 342792 w 1605470"/>
              <a:gd name="connsiteY137" fmla="*/ 1307086 h 6858000"/>
              <a:gd name="connsiteX138" fmla="*/ 343980 w 1605470"/>
              <a:gd name="connsiteY138" fmla="*/ 1189033 h 6858000"/>
              <a:gd name="connsiteX139" fmla="*/ 348665 w 1605470"/>
              <a:gd name="connsiteY139" fmla="*/ 1168288 h 6858000"/>
              <a:gd name="connsiteX140" fmla="*/ 340947 w 1605470"/>
              <a:gd name="connsiteY140" fmla="*/ 1142577 h 6858000"/>
              <a:gd name="connsiteX141" fmla="*/ 330253 w 1605470"/>
              <a:gd name="connsiteY141" fmla="*/ 1088484 h 6858000"/>
              <a:gd name="connsiteX142" fmla="*/ 318989 w 1605470"/>
              <a:gd name="connsiteY142" fmla="*/ 1016103 h 6858000"/>
              <a:gd name="connsiteX143" fmla="*/ 320445 w 1605470"/>
              <a:gd name="connsiteY143" fmla="*/ 932283 h 6858000"/>
              <a:gd name="connsiteX144" fmla="*/ 322681 w 1605470"/>
              <a:gd name="connsiteY144" fmla="*/ 915925 h 6858000"/>
              <a:gd name="connsiteX145" fmla="*/ 315310 w 1605470"/>
              <a:gd name="connsiteY145" fmla="*/ 896999 h 6858000"/>
              <a:gd name="connsiteX146" fmla="*/ 284718 w 1605470"/>
              <a:gd name="connsiteY146" fmla="*/ 821517 h 6858000"/>
              <a:gd name="connsiteX147" fmla="*/ 263668 w 1605470"/>
              <a:gd name="connsiteY147" fmla="*/ 751353 h 6858000"/>
              <a:gd name="connsiteX148" fmla="*/ 263226 w 1605470"/>
              <a:gd name="connsiteY148" fmla="*/ 721230 h 6858000"/>
              <a:gd name="connsiteX149" fmla="*/ 248897 w 1605470"/>
              <a:gd name="connsiteY149" fmla="*/ 681659 h 6858000"/>
              <a:gd name="connsiteX150" fmla="*/ 234316 w 1605470"/>
              <a:gd name="connsiteY150" fmla="*/ 635218 h 6858000"/>
              <a:gd name="connsiteX151" fmla="*/ 239327 w 1605470"/>
              <a:gd name="connsiteY151" fmla="*/ 613763 h 6858000"/>
              <a:gd name="connsiteX152" fmla="*/ 225269 w 1605470"/>
              <a:gd name="connsiteY152" fmla="*/ 598582 h 6858000"/>
              <a:gd name="connsiteX153" fmla="*/ 224950 w 1605470"/>
              <a:gd name="connsiteY153" fmla="*/ 576846 h 6858000"/>
              <a:gd name="connsiteX154" fmla="*/ 204576 w 1605470"/>
              <a:gd name="connsiteY154" fmla="*/ 530055 h 6858000"/>
              <a:gd name="connsiteX155" fmla="*/ 219064 w 1605470"/>
              <a:gd name="connsiteY155" fmla="*/ 469651 h 6858000"/>
              <a:gd name="connsiteX156" fmla="*/ 195012 w 1605470"/>
              <a:gd name="connsiteY156" fmla="*/ 448559 h 6858000"/>
              <a:gd name="connsiteX157" fmla="*/ 201434 w 1605470"/>
              <a:gd name="connsiteY157" fmla="*/ 441529 h 6858000"/>
              <a:gd name="connsiteX158" fmla="*/ 200655 w 1605470"/>
              <a:gd name="connsiteY158" fmla="*/ 428927 h 6858000"/>
              <a:gd name="connsiteX159" fmla="*/ 190059 w 1605470"/>
              <a:gd name="connsiteY159" fmla="*/ 430161 h 6858000"/>
              <a:gd name="connsiteX160" fmla="*/ 167079 w 1605470"/>
              <a:gd name="connsiteY160" fmla="*/ 367211 h 6858000"/>
              <a:gd name="connsiteX161" fmla="*/ 124571 w 1605470"/>
              <a:gd name="connsiteY161" fmla="*/ 302178 h 6858000"/>
              <a:gd name="connsiteX162" fmla="*/ 103243 w 1605470"/>
              <a:gd name="connsiteY162" fmla="*/ 211375 h 6858000"/>
              <a:gd name="connsiteX163" fmla="*/ 94571 w 1605470"/>
              <a:gd name="connsiteY163" fmla="*/ 184179 h 6858000"/>
              <a:gd name="connsiteX164" fmla="*/ 13437 w 1605470"/>
              <a:gd name="connsiteY164" fmla="*/ 19287 h 6858000"/>
              <a:gd name="connsiteX165" fmla="*/ 0 w 1605470"/>
              <a:gd name="connsiteY16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49397 w 1605470"/>
              <a:gd name="connsiteY98" fmla="*/ 3307769 h 6858000"/>
              <a:gd name="connsiteX99" fmla="*/ 766960 w 1605470"/>
              <a:gd name="connsiteY99" fmla="*/ 3250522 h 6858000"/>
              <a:gd name="connsiteX100" fmla="*/ 767385 w 1605470"/>
              <a:gd name="connsiteY100" fmla="*/ 3229163 h 6858000"/>
              <a:gd name="connsiteX101" fmla="*/ 769208 w 1605470"/>
              <a:gd name="connsiteY101" fmla="*/ 3217217 h 6858000"/>
              <a:gd name="connsiteX102" fmla="*/ 770350 w 1605470"/>
              <a:gd name="connsiteY102" fmla="*/ 3216125 h 6858000"/>
              <a:gd name="connsiteX103" fmla="*/ 756043 w 1605470"/>
              <a:gd name="connsiteY103" fmla="*/ 3183755 h 6858000"/>
              <a:gd name="connsiteX104" fmla="*/ 756544 w 1605470"/>
              <a:gd name="connsiteY104" fmla="*/ 3178642 h 6858000"/>
              <a:gd name="connsiteX105" fmla="*/ 744144 w 1605470"/>
              <a:gd name="connsiteY105" fmla="*/ 3158586 h 6858000"/>
              <a:gd name="connsiteX106" fmla="*/ 739378 w 1605470"/>
              <a:gd name="connsiteY106" fmla="*/ 3147669 h 6858000"/>
              <a:gd name="connsiteX107" fmla="*/ 734648 w 1605470"/>
              <a:gd name="connsiteY107" fmla="*/ 3145733 h 6858000"/>
              <a:gd name="connsiteX108" fmla="*/ 729329 w 1605470"/>
              <a:gd name="connsiteY108" fmla="*/ 3129034 h 6858000"/>
              <a:gd name="connsiteX109" fmla="*/ 729994 w 1605470"/>
              <a:gd name="connsiteY109" fmla="*/ 3126682 h 6858000"/>
              <a:gd name="connsiteX110" fmla="*/ 720862 w 1605470"/>
              <a:gd name="connsiteY110" fmla="*/ 3114519 h 6858000"/>
              <a:gd name="connsiteX111" fmla="*/ 707471 w 1605470"/>
              <a:gd name="connsiteY111" fmla="*/ 3106272 h 6858000"/>
              <a:gd name="connsiteX112" fmla="*/ 680201 w 1605470"/>
              <a:gd name="connsiteY112" fmla="*/ 2958185 h 6858000"/>
              <a:gd name="connsiteX113" fmla="*/ 622815 w 1605470"/>
              <a:gd name="connsiteY113" fmla="*/ 2762989 h 6858000"/>
              <a:gd name="connsiteX114" fmla="*/ 571733 w 1605470"/>
              <a:gd name="connsiteY114" fmla="*/ 2554718 h 6858000"/>
              <a:gd name="connsiteX115" fmla="*/ 551827 w 1605470"/>
              <a:gd name="connsiteY115" fmla="*/ 2485734 h 6858000"/>
              <a:gd name="connsiteX116" fmla="*/ 542550 w 1605470"/>
              <a:gd name="connsiteY116" fmla="*/ 2447068 h 6858000"/>
              <a:gd name="connsiteX117" fmla="*/ 529511 w 1605470"/>
              <a:gd name="connsiteY117" fmla="*/ 2425819 h 6858000"/>
              <a:gd name="connsiteX118" fmla="*/ 528878 w 1605470"/>
              <a:gd name="connsiteY118" fmla="*/ 2408971 h 6858000"/>
              <a:gd name="connsiteX119" fmla="*/ 535510 w 1605470"/>
              <a:gd name="connsiteY119" fmla="*/ 2402874 h 6858000"/>
              <a:gd name="connsiteX120" fmla="*/ 538122 w 1605470"/>
              <a:gd name="connsiteY120" fmla="*/ 2381443 h 6858000"/>
              <a:gd name="connsiteX121" fmla="*/ 514451 w 1605470"/>
              <a:gd name="connsiteY121" fmla="*/ 2261920 h 6858000"/>
              <a:gd name="connsiteX122" fmla="*/ 504338 w 1605470"/>
              <a:gd name="connsiteY122" fmla="*/ 2195378 h 6858000"/>
              <a:gd name="connsiteX123" fmla="*/ 488555 w 1605470"/>
              <a:gd name="connsiteY123" fmla="*/ 2155135 h 6858000"/>
              <a:gd name="connsiteX124" fmla="*/ 486013 w 1605470"/>
              <a:gd name="connsiteY124" fmla="*/ 2118008 h 6858000"/>
              <a:gd name="connsiteX125" fmla="*/ 487006 w 1605470"/>
              <a:gd name="connsiteY125" fmla="*/ 2050531 h 6858000"/>
              <a:gd name="connsiteX126" fmla="*/ 478812 w 1605470"/>
              <a:gd name="connsiteY126" fmla="*/ 1963269 h 6858000"/>
              <a:gd name="connsiteX127" fmla="*/ 459990 w 1605470"/>
              <a:gd name="connsiteY127" fmla="*/ 1906352 h 6858000"/>
              <a:gd name="connsiteX128" fmla="*/ 436547 w 1605470"/>
              <a:gd name="connsiteY128" fmla="*/ 1861531 h 6858000"/>
              <a:gd name="connsiteX129" fmla="*/ 390346 w 1605470"/>
              <a:gd name="connsiteY129" fmla="*/ 1732919 h 6858000"/>
              <a:gd name="connsiteX130" fmla="*/ 362657 w 1605470"/>
              <a:gd name="connsiteY130" fmla="*/ 1663540 h 6858000"/>
              <a:gd name="connsiteX131" fmla="*/ 361783 w 1605470"/>
              <a:gd name="connsiteY131" fmla="*/ 1615777 h 6858000"/>
              <a:gd name="connsiteX132" fmla="*/ 342578 w 1605470"/>
              <a:gd name="connsiteY132" fmla="*/ 1563678 h 6858000"/>
              <a:gd name="connsiteX133" fmla="*/ 355658 w 1605470"/>
              <a:gd name="connsiteY133" fmla="*/ 1519474 h 6858000"/>
              <a:gd name="connsiteX134" fmla="*/ 348400 w 1605470"/>
              <a:gd name="connsiteY134" fmla="*/ 1477995 h 6858000"/>
              <a:gd name="connsiteX135" fmla="*/ 334485 w 1605470"/>
              <a:gd name="connsiteY135" fmla="*/ 1373769 h 6858000"/>
              <a:gd name="connsiteX136" fmla="*/ 342792 w 1605470"/>
              <a:gd name="connsiteY136" fmla="*/ 1307086 h 6858000"/>
              <a:gd name="connsiteX137" fmla="*/ 343980 w 1605470"/>
              <a:gd name="connsiteY137" fmla="*/ 1189033 h 6858000"/>
              <a:gd name="connsiteX138" fmla="*/ 348665 w 1605470"/>
              <a:gd name="connsiteY138" fmla="*/ 1168288 h 6858000"/>
              <a:gd name="connsiteX139" fmla="*/ 340947 w 1605470"/>
              <a:gd name="connsiteY139" fmla="*/ 1142577 h 6858000"/>
              <a:gd name="connsiteX140" fmla="*/ 330253 w 1605470"/>
              <a:gd name="connsiteY140" fmla="*/ 1088484 h 6858000"/>
              <a:gd name="connsiteX141" fmla="*/ 318989 w 1605470"/>
              <a:gd name="connsiteY141" fmla="*/ 1016103 h 6858000"/>
              <a:gd name="connsiteX142" fmla="*/ 320445 w 1605470"/>
              <a:gd name="connsiteY142" fmla="*/ 932283 h 6858000"/>
              <a:gd name="connsiteX143" fmla="*/ 322681 w 1605470"/>
              <a:gd name="connsiteY143" fmla="*/ 915925 h 6858000"/>
              <a:gd name="connsiteX144" fmla="*/ 315310 w 1605470"/>
              <a:gd name="connsiteY144" fmla="*/ 896999 h 6858000"/>
              <a:gd name="connsiteX145" fmla="*/ 284718 w 1605470"/>
              <a:gd name="connsiteY145" fmla="*/ 821517 h 6858000"/>
              <a:gd name="connsiteX146" fmla="*/ 263668 w 1605470"/>
              <a:gd name="connsiteY146" fmla="*/ 751353 h 6858000"/>
              <a:gd name="connsiteX147" fmla="*/ 263226 w 1605470"/>
              <a:gd name="connsiteY147" fmla="*/ 721230 h 6858000"/>
              <a:gd name="connsiteX148" fmla="*/ 248897 w 1605470"/>
              <a:gd name="connsiteY148" fmla="*/ 681659 h 6858000"/>
              <a:gd name="connsiteX149" fmla="*/ 234316 w 1605470"/>
              <a:gd name="connsiteY149" fmla="*/ 635218 h 6858000"/>
              <a:gd name="connsiteX150" fmla="*/ 239327 w 1605470"/>
              <a:gd name="connsiteY150" fmla="*/ 613763 h 6858000"/>
              <a:gd name="connsiteX151" fmla="*/ 225269 w 1605470"/>
              <a:gd name="connsiteY151" fmla="*/ 598582 h 6858000"/>
              <a:gd name="connsiteX152" fmla="*/ 224950 w 1605470"/>
              <a:gd name="connsiteY152" fmla="*/ 576846 h 6858000"/>
              <a:gd name="connsiteX153" fmla="*/ 204576 w 1605470"/>
              <a:gd name="connsiteY153" fmla="*/ 530055 h 6858000"/>
              <a:gd name="connsiteX154" fmla="*/ 219064 w 1605470"/>
              <a:gd name="connsiteY154" fmla="*/ 469651 h 6858000"/>
              <a:gd name="connsiteX155" fmla="*/ 195012 w 1605470"/>
              <a:gd name="connsiteY155" fmla="*/ 448559 h 6858000"/>
              <a:gd name="connsiteX156" fmla="*/ 201434 w 1605470"/>
              <a:gd name="connsiteY156" fmla="*/ 441529 h 6858000"/>
              <a:gd name="connsiteX157" fmla="*/ 200655 w 1605470"/>
              <a:gd name="connsiteY157" fmla="*/ 428927 h 6858000"/>
              <a:gd name="connsiteX158" fmla="*/ 190059 w 1605470"/>
              <a:gd name="connsiteY158" fmla="*/ 430161 h 6858000"/>
              <a:gd name="connsiteX159" fmla="*/ 167079 w 1605470"/>
              <a:gd name="connsiteY159" fmla="*/ 367211 h 6858000"/>
              <a:gd name="connsiteX160" fmla="*/ 124571 w 1605470"/>
              <a:gd name="connsiteY160" fmla="*/ 302178 h 6858000"/>
              <a:gd name="connsiteX161" fmla="*/ 103243 w 1605470"/>
              <a:gd name="connsiteY161" fmla="*/ 211375 h 6858000"/>
              <a:gd name="connsiteX162" fmla="*/ 94571 w 1605470"/>
              <a:gd name="connsiteY162" fmla="*/ 184179 h 6858000"/>
              <a:gd name="connsiteX163" fmla="*/ 13437 w 1605470"/>
              <a:gd name="connsiteY163" fmla="*/ 19287 h 6858000"/>
              <a:gd name="connsiteX164" fmla="*/ 0 w 1605470"/>
              <a:gd name="connsiteY16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49397 w 1605470"/>
              <a:gd name="connsiteY97" fmla="*/ 3307769 h 6858000"/>
              <a:gd name="connsiteX98" fmla="*/ 766960 w 1605470"/>
              <a:gd name="connsiteY98" fmla="*/ 3250522 h 6858000"/>
              <a:gd name="connsiteX99" fmla="*/ 767385 w 1605470"/>
              <a:gd name="connsiteY99" fmla="*/ 3229163 h 6858000"/>
              <a:gd name="connsiteX100" fmla="*/ 769208 w 1605470"/>
              <a:gd name="connsiteY100" fmla="*/ 3217217 h 6858000"/>
              <a:gd name="connsiteX101" fmla="*/ 770350 w 1605470"/>
              <a:gd name="connsiteY101" fmla="*/ 3216125 h 6858000"/>
              <a:gd name="connsiteX102" fmla="*/ 756043 w 1605470"/>
              <a:gd name="connsiteY102" fmla="*/ 3183755 h 6858000"/>
              <a:gd name="connsiteX103" fmla="*/ 756544 w 1605470"/>
              <a:gd name="connsiteY103" fmla="*/ 3178642 h 6858000"/>
              <a:gd name="connsiteX104" fmla="*/ 744144 w 1605470"/>
              <a:gd name="connsiteY104" fmla="*/ 3158586 h 6858000"/>
              <a:gd name="connsiteX105" fmla="*/ 739378 w 1605470"/>
              <a:gd name="connsiteY105" fmla="*/ 3147669 h 6858000"/>
              <a:gd name="connsiteX106" fmla="*/ 734648 w 1605470"/>
              <a:gd name="connsiteY106" fmla="*/ 3145733 h 6858000"/>
              <a:gd name="connsiteX107" fmla="*/ 729329 w 1605470"/>
              <a:gd name="connsiteY107" fmla="*/ 3129034 h 6858000"/>
              <a:gd name="connsiteX108" fmla="*/ 729994 w 1605470"/>
              <a:gd name="connsiteY108" fmla="*/ 3126682 h 6858000"/>
              <a:gd name="connsiteX109" fmla="*/ 720862 w 1605470"/>
              <a:gd name="connsiteY109" fmla="*/ 3114519 h 6858000"/>
              <a:gd name="connsiteX110" fmla="*/ 707471 w 1605470"/>
              <a:gd name="connsiteY110" fmla="*/ 3106272 h 6858000"/>
              <a:gd name="connsiteX111" fmla="*/ 680201 w 1605470"/>
              <a:gd name="connsiteY111" fmla="*/ 2958185 h 6858000"/>
              <a:gd name="connsiteX112" fmla="*/ 622815 w 1605470"/>
              <a:gd name="connsiteY112" fmla="*/ 2762989 h 6858000"/>
              <a:gd name="connsiteX113" fmla="*/ 571733 w 1605470"/>
              <a:gd name="connsiteY113" fmla="*/ 2554718 h 6858000"/>
              <a:gd name="connsiteX114" fmla="*/ 551827 w 1605470"/>
              <a:gd name="connsiteY114" fmla="*/ 2485734 h 6858000"/>
              <a:gd name="connsiteX115" fmla="*/ 542550 w 1605470"/>
              <a:gd name="connsiteY115" fmla="*/ 2447068 h 6858000"/>
              <a:gd name="connsiteX116" fmla="*/ 529511 w 1605470"/>
              <a:gd name="connsiteY116" fmla="*/ 2425819 h 6858000"/>
              <a:gd name="connsiteX117" fmla="*/ 528878 w 1605470"/>
              <a:gd name="connsiteY117" fmla="*/ 2408971 h 6858000"/>
              <a:gd name="connsiteX118" fmla="*/ 535510 w 1605470"/>
              <a:gd name="connsiteY118" fmla="*/ 2402874 h 6858000"/>
              <a:gd name="connsiteX119" fmla="*/ 538122 w 1605470"/>
              <a:gd name="connsiteY119" fmla="*/ 2381443 h 6858000"/>
              <a:gd name="connsiteX120" fmla="*/ 514451 w 1605470"/>
              <a:gd name="connsiteY120" fmla="*/ 2261920 h 6858000"/>
              <a:gd name="connsiteX121" fmla="*/ 504338 w 1605470"/>
              <a:gd name="connsiteY121" fmla="*/ 2195378 h 6858000"/>
              <a:gd name="connsiteX122" fmla="*/ 488555 w 1605470"/>
              <a:gd name="connsiteY122" fmla="*/ 2155135 h 6858000"/>
              <a:gd name="connsiteX123" fmla="*/ 486013 w 1605470"/>
              <a:gd name="connsiteY123" fmla="*/ 2118008 h 6858000"/>
              <a:gd name="connsiteX124" fmla="*/ 487006 w 1605470"/>
              <a:gd name="connsiteY124" fmla="*/ 2050531 h 6858000"/>
              <a:gd name="connsiteX125" fmla="*/ 478812 w 1605470"/>
              <a:gd name="connsiteY125" fmla="*/ 1963269 h 6858000"/>
              <a:gd name="connsiteX126" fmla="*/ 459990 w 1605470"/>
              <a:gd name="connsiteY126" fmla="*/ 1906352 h 6858000"/>
              <a:gd name="connsiteX127" fmla="*/ 436547 w 1605470"/>
              <a:gd name="connsiteY127" fmla="*/ 1861531 h 6858000"/>
              <a:gd name="connsiteX128" fmla="*/ 390346 w 1605470"/>
              <a:gd name="connsiteY128" fmla="*/ 1732919 h 6858000"/>
              <a:gd name="connsiteX129" fmla="*/ 362657 w 1605470"/>
              <a:gd name="connsiteY129" fmla="*/ 1663540 h 6858000"/>
              <a:gd name="connsiteX130" fmla="*/ 361783 w 1605470"/>
              <a:gd name="connsiteY130" fmla="*/ 1615777 h 6858000"/>
              <a:gd name="connsiteX131" fmla="*/ 342578 w 1605470"/>
              <a:gd name="connsiteY131" fmla="*/ 1563678 h 6858000"/>
              <a:gd name="connsiteX132" fmla="*/ 355658 w 1605470"/>
              <a:gd name="connsiteY132" fmla="*/ 1519474 h 6858000"/>
              <a:gd name="connsiteX133" fmla="*/ 348400 w 1605470"/>
              <a:gd name="connsiteY133" fmla="*/ 1477995 h 6858000"/>
              <a:gd name="connsiteX134" fmla="*/ 334485 w 1605470"/>
              <a:gd name="connsiteY134" fmla="*/ 1373769 h 6858000"/>
              <a:gd name="connsiteX135" fmla="*/ 342792 w 1605470"/>
              <a:gd name="connsiteY135" fmla="*/ 1307086 h 6858000"/>
              <a:gd name="connsiteX136" fmla="*/ 343980 w 1605470"/>
              <a:gd name="connsiteY136" fmla="*/ 1189033 h 6858000"/>
              <a:gd name="connsiteX137" fmla="*/ 348665 w 1605470"/>
              <a:gd name="connsiteY137" fmla="*/ 1168288 h 6858000"/>
              <a:gd name="connsiteX138" fmla="*/ 340947 w 1605470"/>
              <a:gd name="connsiteY138" fmla="*/ 1142577 h 6858000"/>
              <a:gd name="connsiteX139" fmla="*/ 330253 w 1605470"/>
              <a:gd name="connsiteY139" fmla="*/ 1088484 h 6858000"/>
              <a:gd name="connsiteX140" fmla="*/ 318989 w 1605470"/>
              <a:gd name="connsiteY140" fmla="*/ 1016103 h 6858000"/>
              <a:gd name="connsiteX141" fmla="*/ 320445 w 1605470"/>
              <a:gd name="connsiteY141" fmla="*/ 932283 h 6858000"/>
              <a:gd name="connsiteX142" fmla="*/ 322681 w 1605470"/>
              <a:gd name="connsiteY142" fmla="*/ 915925 h 6858000"/>
              <a:gd name="connsiteX143" fmla="*/ 315310 w 1605470"/>
              <a:gd name="connsiteY143" fmla="*/ 896999 h 6858000"/>
              <a:gd name="connsiteX144" fmla="*/ 284718 w 1605470"/>
              <a:gd name="connsiteY144" fmla="*/ 821517 h 6858000"/>
              <a:gd name="connsiteX145" fmla="*/ 263668 w 1605470"/>
              <a:gd name="connsiteY145" fmla="*/ 751353 h 6858000"/>
              <a:gd name="connsiteX146" fmla="*/ 263226 w 1605470"/>
              <a:gd name="connsiteY146" fmla="*/ 721230 h 6858000"/>
              <a:gd name="connsiteX147" fmla="*/ 248897 w 1605470"/>
              <a:gd name="connsiteY147" fmla="*/ 681659 h 6858000"/>
              <a:gd name="connsiteX148" fmla="*/ 234316 w 1605470"/>
              <a:gd name="connsiteY148" fmla="*/ 635218 h 6858000"/>
              <a:gd name="connsiteX149" fmla="*/ 239327 w 1605470"/>
              <a:gd name="connsiteY149" fmla="*/ 613763 h 6858000"/>
              <a:gd name="connsiteX150" fmla="*/ 225269 w 1605470"/>
              <a:gd name="connsiteY150" fmla="*/ 598582 h 6858000"/>
              <a:gd name="connsiteX151" fmla="*/ 224950 w 1605470"/>
              <a:gd name="connsiteY151" fmla="*/ 576846 h 6858000"/>
              <a:gd name="connsiteX152" fmla="*/ 204576 w 1605470"/>
              <a:gd name="connsiteY152" fmla="*/ 530055 h 6858000"/>
              <a:gd name="connsiteX153" fmla="*/ 219064 w 1605470"/>
              <a:gd name="connsiteY153" fmla="*/ 469651 h 6858000"/>
              <a:gd name="connsiteX154" fmla="*/ 195012 w 1605470"/>
              <a:gd name="connsiteY154" fmla="*/ 448559 h 6858000"/>
              <a:gd name="connsiteX155" fmla="*/ 201434 w 1605470"/>
              <a:gd name="connsiteY155" fmla="*/ 441529 h 6858000"/>
              <a:gd name="connsiteX156" fmla="*/ 200655 w 1605470"/>
              <a:gd name="connsiteY156" fmla="*/ 428927 h 6858000"/>
              <a:gd name="connsiteX157" fmla="*/ 190059 w 1605470"/>
              <a:gd name="connsiteY157" fmla="*/ 430161 h 6858000"/>
              <a:gd name="connsiteX158" fmla="*/ 167079 w 1605470"/>
              <a:gd name="connsiteY158" fmla="*/ 367211 h 6858000"/>
              <a:gd name="connsiteX159" fmla="*/ 124571 w 1605470"/>
              <a:gd name="connsiteY159" fmla="*/ 302178 h 6858000"/>
              <a:gd name="connsiteX160" fmla="*/ 103243 w 1605470"/>
              <a:gd name="connsiteY160" fmla="*/ 211375 h 6858000"/>
              <a:gd name="connsiteX161" fmla="*/ 94571 w 1605470"/>
              <a:gd name="connsiteY161" fmla="*/ 184179 h 6858000"/>
              <a:gd name="connsiteX162" fmla="*/ 13437 w 1605470"/>
              <a:gd name="connsiteY162" fmla="*/ 19287 h 6858000"/>
              <a:gd name="connsiteX163" fmla="*/ 0 w 1605470"/>
              <a:gd name="connsiteY16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28878 w 1605470"/>
              <a:gd name="connsiteY116" fmla="*/ 2408971 h 6858000"/>
              <a:gd name="connsiteX117" fmla="*/ 535510 w 1605470"/>
              <a:gd name="connsiteY117" fmla="*/ 2402874 h 6858000"/>
              <a:gd name="connsiteX118" fmla="*/ 538122 w 1605470"/>
              <a:gd name="connsiteY118" fmla="*/ 2381443 h 6858000"/>
              <a:gd name="connsiteX119" fmla="*/ 514451 w 1605470"/>
              <a:gd name="connsiteY119" fmla="*/ 2261920 h 6858000"/>
              <a:gd name="connsiteX120" fmla="*/ 504338 w 1605470"/>
              <a:gd name="connsiteY120" fmla="*/ 2195378 h 6858000"/>
              <a:gd name="connsiteX121" fmla="*/ 488555 w 1605470"/>
              <a:gd name="connsiteY121" fmla="*/ 2155135 h 6858000"/>
              <a:gd name="connsiteX122" fmla="*/ 486013 w 1605470"/>
              <a:gd name="connsiteY122" fmla="*/ 2118008 h 6858000"/>
              <a:gd name="connsiteX123" fmla="*/ 487006 w 1605470"/>
              <a:gd name="connsiteY123" fmla="*/ 2050531 h 6858000"/>
              <a:gd name="connsiteX124" fmla="*/ 478812 w 1605470"/>
              <a:gd name="connsiteY124" fmla="*/ 1963269 h 6858000"/>
              <a:gd name="connsiteX125" fmla="*/ 459990 w 1605470"/>
              <a:gd name="connsiteY125" fmla="*/ 1906352 h 6858000"/>
              <a:gd name="connsiteX126" fmla="*/ 436547 w 1605470"/>
              <a:gd name="connsiteY126" fmla="*/ 1861531 h 6858000"/>
              <a:gd name="connsiteX127" fmla="*/ 390346 w 1605470"/>
              <a:gd name="connsiteY127" fmla="*/ 1732919 h 6858000"/>
              <a:gd name="connsiteX128" fmla="*/ 362657 w 1605470"/>
              <a:gd name="connsiteY128" fmla="*/ 1663540 h 6858000"/>
              <a:gd name="connsiteX129" fmla="*/ 361783 w 1605470"/>
              <a:gd name="connsiteY129" fmla="*/ 1615777 h 6858000"/>
              <a:gd name="connsiteX130" fmla="*/ 342578 w 1605470"/>
              <a:gd name="connsiteY130" fmla="*/ 1563678 h 6858000"/>
              <a:gd name="connsiteX131" fmla="*/ 355658 w 1605470"/>
              <a:gd name="connsiteY131" fmla="*/ 1519474 h 6858000"/>
              <a:gd name="connsiteX132" fmla="*/ 348400 w 1605470"/>
              <a:gd name="connsiteY132" fmla="*/ 1477995 h 6858000"/>
              <a:gd name="connsiteX133" fmla="*/ 334485 w 1605470"/>
              <a:gd name="connsiteY133" fmla="*/ 1373769 h 6858000"/>
              <a:gd name="connsiteX134" fmla="*/ 342792 w 1605470"/>
              <a:gd name="connsiteY134" fmla="*/ 1307086 h 6858000"/>
              <a:gd name="connsiteX135" fmla="*/ 343980 w 1605470"/>
              <a:gd name="connsiteY135" fmla="*/ 1189033 h 6858000"/>
              <a:gd name="connsiteX136" fmla="*/ 348665 w 1605470"/>
              <a:gd name="connsiteY136" fmla="*/ 1168288 h 6858000"/>
              <a:gd name="connsiteX137" fmla="*/ 340947 w 1605470"/>
              <a:gd name="connsiteY137" fmla="*/ 1142577 h 6858000"/>
              <a:gd name="connsiteX138" fmla="*/ 330253 w 1605470"/>
              <a:gd name="connsiteY138" fmla="*/ 1088484 h 6858000"/>
              <a:gd name="connsiteX139" fmla="*/ 318989 w 1605470"/>
              <a:gd name="connsiteY139" fmla="*/ 1016103 h 6858000"/>
              <a:gd name="connsiteX140" fmla="*/ 320445 w 1605470"/>
              <a:gd name="connsiteY140" fmla="*/ 932283 h 6858000"/>
              <a:gd name="connsiteX141" fmla="*/ 322681 w 1605470"/>
              <a:gd name="connsiteY141" fmla="*/ 915925 h 6858000"/>
              <a:gd name="connsiteX142" fmla="*/ 315310 w 1605470"/>
              <a:gd name="connsiteY142" fmla="*/ 896999 h 6858000"/>
              <a:gd name="connsiteX143" fmla="*/ 284718 w 1605470"/>
              <a:gd name="connsiteY143" fmla="*/ 821517 h 6858000"/>
              <a:gd name="connsiteX144" fmla="*/ 263668 w 1605470"/>
              <a:gd name="connsiteY144" fmla="*/ 751353 h 6858000"/>
              <a:gd name="connsiteX145" fmla="*/ 263226 w 1605470"/>
              <a:gd name="connsiteY145" fmla="*/ 721230 h 6858000"/>
              <a:gd name="connsiteX146" fmla="*/ 248897 w 1605470"/>
              <a:gd name="connsiteY146" fmla="*/ 681659 h 6858000"/>
              <a:gd name="connsiteX147" fmla="*/ 234316 w 1605470"/>
              <a:gd name="connsiteY147" fmla="*/ 635218 h 6858000"/>
              <a:gd name="connsiteX148" fmla="*/ 239327 w 1605470"/>
              <a:gd name="connsiteY148" fmla="*/ 613763 h 6858000"/>
              <a:gd name="connsiteX149" fmla="*/ 225269 w 1605470"/>
              <a:gd name="connsiteY149" fmla="*/ 598582 h 6858000"/>
              <a:gd name="connsiteX150" fmla="*/ 224950 w 1605470"/>
              <a:gd name="connsiteY150" fmla="*/ 576846 h 6858000"/>
              <a:gd name="connsiteX151" fmla="*/ 204576 w 1605470"/>
              <a:gd name="connsiteY151" fmla="*/ 530055 h 6858000"/>
              <a:gd name="connsiteX152" fmla="*/ 219064 w 1605470"/>
              <a:gd name="connsiteY152" fmla="*/ 469651 h 6858000"/>
              <a:gd name="connsiteX153" fmla="*/ 195012 w 1605470"/>
              <a:gd name="connsiteY153" fmla="*/ 448559 h 6858000"/>
              <a:gd name="connsiteX154" fmla="*/ 201434 w 1605470"/>
              <a:gd name="connsiteY154" fmla="*/ 441529 h 6858000"/>
              <a:gd name="connsiteX155" fmla="*/ 200655 w 1605470"/>
              <a:gd name="connsiteY155" fmla="*/ 428927 h 6858000"/>
              <a:gd name="connsiteX156" fmla="*/ 190059 w 1605470"/>
              <a:gd name="connsiteY156" fmla="*/ 430161 h 6858000"/>
              <a:gd name="connsiteX157" fmla="*/ 167079 w 1605470"/>
              <a:gd name="connsiteY157" fmla="*/ 367211 h 6858000"/>
              <a:gd name="connsiteX158" fmla="*/ 124571 w 1605470"/>
              <a:gd name="connsiteY158" fmla="*/ 302178 h 6858000"/>
              <a:gd name="connsiteX159" fmla="*/ 103243 w 1605470"/>
              <a:gd name="connsiteY159" fmla="*/ 211375 h 6858000"/>
              <a:gd name="connsiteX160" fmla="*/ 94571 w 1605470"/>
              <a:gd name="connsiteY160" fmla="*/ 184179 h 6858000"/>
              <a:gd name="connsiteX161" fmla="*/ 13437 w 1605470"/>
              <a:gd name="connsiteY161" fmla="*/ 19287 h 6858000"/>
              <a:gd name="connsiteX162" fmla="*/ 0 w 1605470"/>
              <a:gd name="connsiteY16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35510 w 1605470"/>
              <a:gd name="connsiteY116" fmla="*/ 2402874 h 6858000"/>
              <a:gd name="connsiteX117" fmla="*/ 538122 w 1605470"/>
              <a:gd name="connsiteY117" fmla="*/ 2381443 h 6858000"/>
              <a:gd name="connsiteX118" fmla="*/ 514451 w 1605470"/>
              <a:gd name="connsiteY118" fmla="*/ 2261920 h 6858000"/>
              <a:gd name="connsiteX119" fmla="*/ 504338 w 1605470"/>
              <a:gd name="connsiteY119" fmla="*/ 2195378 h 6858000"/>
              <a:gd name="connsiteX120" fmla="*/ 488555 w 1605470"/>
              <a:gd name="connsiteY120" fmla="*/ 2155135 h 6858000"/>
              <a:gd name="connsiteX121" fmla="*/ 486013 w 1605470"/>
              <a:gd name="connsiteY121" fmla="*/ 2118008 h 6858000"/>
              <a:gd name="connsiteX122" fmla="*/ 487006 w 1605470"/>
              <a:gd name="connsiteY122" fmla="*/ 2050531 h 6858000"/>
              <a:gd name="connsiteX123" fmla="*/ 478812 w 1605470"/>
              <a:gd name="connsiteY123" fmla="*/ 1963269 h 6858000"/>
              <a:gd name="connsiteX124" fmla="*/ 459990 w 1605470"/>
              <a:gd name="connsiteY124" fmla="*/ 1906352 h 6858000"/>
              <a:gd name="connsiteX125" fmla="*/ 436547 w 1605470"/>
              <a:gd name="connsiteY125" fmla="*/ 1861531 h 6858000"/>
              <a:gd name="connsiteX126" fmla="*/ 390346 w 1605470"/>
              <a:gd name="connsiteY126" fmla="*/ 1732919 h 6858000"/>
              <a:gd name="connsiteX127" fmla="*/ 362657 w 1605470"/>
              <a:gd name="connsiteY127" fmla="*/ 1663540 h 6858000"/>
              <a:gd name="connsiteX128" fmla="*/ 361783 w 1605470"/>
              <a:gd name="connsiteY128" fmla="*/ 1615777 h 6858000"/>
              <a:gd name="connsiteX129" fmla="*/ 342578 w 1605470"/>
              <a:gd name="connsiteY129" fmla="*/ 1563678 h 6858000"/>
              <a:gd name="connsiteX130" fmla="*/ 355658 w 1605470"/>
              <a:gd name="connsiteY130" fmla="*/ 1519474 h 6858000"/>
              <a:gd name="connsiteX131" fmla="*/ 348400 w 1605470"/>
              <a:gd name="connsiteY131" fmla="*/ 1477995 h 6858000"/>
              <a:gd name="connsiteX132" fmla="*/ 334485 w 1605470"/>
              <a:gd name="connsiteY132" fmla="*/ 1373769 h 6858000"/>
              <a:gd name="connsiteX133" fmla="*/ 342792 w 1605470"/>
              <a:gd name="connsiteY133" fmla="*/ 1307086 h 6858000"/>
              <a:gd name="connsiteX134" fmla="*/ 343980 w 1605470"/>
              <a:gd name="connsiteY134" fmla="*/ 1189033 h 6858000"/>
              <a:gd name="connsiteX135" fmla="*/ 348665 w 1605470"/>
              <a:gd name="connsiteY135" fmla="*/ 1168288 h 6858000"/>
              <a:gd name="connsiteX136" fmla="*/ 340947 w 1605470"/>
              <a:gd name="connsiteY136" fmla="*/ 1142577 h 6858000"/>
              <a:gd name="connsiteX137" fmla="*/ 330253 w 1605470"/>
              <a:gd name="connsiteY137" fmla="*/ 1088484 h 6858000"/>
              <a:gd name="connsiteX138" fmla="*/ 318989 w 1605470"/>
              <a:gd name="connsiteY138" fmla="*/ 1016103 h 6858000"/>
              <a:gd name="connsiteX139" fmla="*/ 320445 w 1605470"/>
              <a:gd name="connsiteY139" fmla="*/ 932283 h 6858000"/>
              <a:gd name="connsiteX140" fmla="*/ 322681 w 1605470"/>
              <a:gd name="connsiteY140" fmla="*/ 915925 h 6858000"/>
              <a:gd name="connsiteX141" fmla="*/ 315310 w 1605470"/>
              <a:gd name="connsiteY141" fmla="*/ 896999 h 6858000"/>
              <a:gd name="connsiteX142" fmla="*/ 284718 w 1605470"/>
              <a:gd name="connsiteY142" fmla="*/ 821517 h 6858000"/>
              <a:gd name="connsiteX143" fmla="*/ 263668 w 1605470"/>
              <a:gd name="connsiteY143" fmla="*/ 751353 h 6858000"/>
              <a:gd name="connsiteX144" fmla="*/ 263226 w 1605470"/>
              <a:gd name="connsiteY144" fmla="*/ 721230 h 6858000"/>
              <a:gd name="connsiteX145" fmla="*/ 248897 w 1605470"/>
              <a:gd name="connsiteY145" fmla="*/ 681659 h 6858000"/>
              <a:gd name="connsiteX146" fmla="*/ 234316 w 1605470"/>
              <a:gd name="connsiteY146" fmla="*/ 635218 h 6858000"/>
              <a:gd name="connsiteX147" fmla="*/ 239327 w 1605470"/>
              <a:gd name="connsiteY147" fmla="*/ 613763 h 6858000"/>
              <a:gd name="connsiteX148" fmla="*/ 225269 w 1605470"/>
              <a:gd name="connsiteY148" fmla="*/ 598582 h 6858000"/>
              <a:gd name="connsiteX149" fmla="*/ 224950 w 1605470"/>
              <a:gd name="connsiteY149" fmla="*/ 576846 h 6858000"/>
              <a:gd name="connsiteX150" fmla="*/ 204576 w 1605470"/>
              <a:gd name="connsiteY150" fmla="*/ 530055 h 6858000"/>
              <a:gd name="connsiteX151" fmla="*/ 219064 w 1605470"/>
              <a:gd name="connsiteY151" fmla="*/ 469651 h 6858000"/>
              <a:gd name="connsiteX152" fmla="*/ 195012 w 1605470"/>
              <a:gd name="connsiteY152" fmla="*/ 448559 h 6858000"/>
              <a:gd name="connsiteX153" fmla="*/ 201434 w 1605470"/>
              <a:gd name="connsiteY153" fmla="*/ 441529 h 6858000"/>
              <a:gd name="connsiteX154" fmla="*/ 200655 w 1605470"/>
              <a:gd name="connsiteY154" fmla="*/ 428927 h 6858000"/>
              <a:gd name="connsiteX155" fmla="*/ 190059 w 1605470"/>
              <a:gd name="connsiteY155" fmla="*/ 430161 h 6858000"/>
              <a:gd name="connsiteX156" fmla="*/ 167079 w 1605470"/>
              <a:gd name="connsiteY156" fmla="*/ 367211 h 6858000"/>
              <a:gd name="connsiteX157" fmla="*/ 124571 w 1605470"/>
              <a:gd name="connsiteY157" fmla="*/ 302178 h 6858000"/>
              <a:gd name="connsiteX158" fmla="*/ 103243 w 1605470"/>
              <a:gd name="connsiteY158" fmla="*/ 211375 h 6858000"/>
              <a:gd name="connsiteX159" fmla="*/ 94571 w 1605470"/>
              <a:gd name="connsiteY159" fmla="*/ 184179 h 6858000"/>
              <a:gd name="connsiteX160" fmla="*/ 13437 w 1605470"/>
              <a:gd name="connsiteY160" fmla="*/ 19287 h 6858000"/>
              <a:gd name="connsiteX161" fmla="*/ 0 w 1605470"/>
              <a:gd name="connsiteY16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34648 w 1605470"/>
              <a:gd name="connsiteY104" fmla="*/ 3145733 h 6858000"/>
              <a:gd name="connsiteX105" fmla="*/ 729329 w 1605470"/>
              <a:gd name="connsiteY105" fmla="*/ 3129034 h 6858000"/>
              <a:gd name="connsiteX106" fmla="*/ 729994 w 1605470"/>
              <a:gd name="connsiteY106" fmla="*/ 3126682 h 6858000"/>
              <a:gd name="connsiteX107" fmla="*/ 720862 w 1605470"/>
              <a:gd name="connsiteY107" fmla="*/ 3114519 h 6858000"/>
              <a:gd name="connsiteX108" fmla="*/ 707471 w 1605470"/>
              <a:gd name="connsiteY108" fmla="*/ 3106272 h 6858000"/>
              <a:gd name="connsiteX109" fmla="*/ 680201 w 1605470"/>
              <a:gd name="connsiteY109" fmla="*/ 2958185 h 6858000"/>
              <a:gd name="connsiteX110" fmla="*/ 622815 w 1605470"/>
              <a:gd name="connsiteY110" fmla="*/ 2762989 h 6858000"/>
              <a:gd name="connsiteX111" fmla="*/ 571733 w 1605470"/>
              <a:gd name="connsiteY111" fmla="*/ 2554718 h 6858000"/>
              <a:gd name="connsiteX112" fmla="*/ 551827 w 1605470"/>
              <a:gd name="connsiteY112" fmla="*/ 2485734 h 6858000"/>
              <a:gd name="connsiteX113" fmla="*/ 542550 w 1605470"/>
              <a:gd name="connsiteY113" fmla="*/ 2447068 h 6858000"/>
              <a:gd name="connsiteX114" fmla="*/ 529511 w 1605470"/>
              <a:gd name="connsiteY114" fmla="*/ 2425819 h 6858000"/>
              <a:gd name="connsiteX115" fmla="*/ 535510 w 1605470"/>
              <a:gd name="connsiteY115" fmla="*/ 2402874 h 6858000"/>
              <a:gd name="connsiteX116" fmla="*/ 538122 w 1605470"/>
              <a:gd name="connsiteY116" fmla="*/ 2381443 h 6858000"/>
              <a:gd name="connsiteX117" fmla="*/ 514451 w 1605470"/>
              <a:gd name="connsiteY117" fmla="*/ 2261920 h 6858000"/>
              <a:gd name="connsiteX118" fmla="*/ 504338 w 1605470"/>
              <a:gd name="connsiteY118" fmla="*/ 2195378 h 6858000"/>
              <a:gd name="connsiteX119" fmla="*/ 488555 w 1605470"/>
              <a:gd name="connsiteY119" fmla="*/ 2155135 h 6858000"/>
              <a:gd name="connsiteX120" fmla="*/ 486013 w 1605470"/>
              <a:gd name="connsiteY120" fmla="*/ 2118008 h 6858000"/>
              <a:gd name="connsiteX121" fmla="*/ 487006 w 1605470"/>
              <a:gd name="connsiteY121" fmla="*/ 2050531 h 6858000"/>
              <a:gd name="connsiteX122" fmla="*/ 478812 w 1605470"/>
              <a:gd name="connsiteY122" fmla="*/ 1963269 h 6858000"/>
              <a:gd name="connsiteX123" fmla="*/ 459990 w 1605470"/>
              <a:gd name="connsiteY123" fmla="*/ 1906352 h 6858000"/>
              <a:gd name="connsiteX124" fmla="*/ 436547 w 1605470"/>
              <a:gd name="connsiteY124" fmla="*/ 1861531 h 6858000"/>
              <a:gd name="connsiteX125" fmla="*/ 390346 w 1605470"/>
              <a:gd name="connsiteY125" fmla="*/ 1732919 h 6858000"/>
              <a:gd name="connsiteX126" fmla="*/ 362657 w 1605470"/>
              <a:gd name="connsiteY126" fmla="*/ 1663540 h 6858000"/>
              <a:gd name="connsiteX127" fmla="*/ 361783 w 1605470"/>
              <a:gd name="connsiteY127" fmla="*/ 1615777 h 6858000"/>
              <a:gd name="connsiteX128" fmla="*/ 342578 w 1605470"/>
              <a:gd name="connsiteY128" fmla="*/ 1563678 h 6858000"/>
              <a:gd name="connsiteX129" fmla="*/ 355658 w 1605470"/>
              <a:gd name="connsiteY129" fmla="*/ 1519474 h 6858000"/>
              <a:gd name="connsiteX130" fmla="*/ 348400 w 1605470"/>
              <a:gd name="connsiteY130" fmla="*/ 1477995 h 6858000"/>
              <a:gd name="connsiteX131" fmla="*/ 334485 w 1605470"/>
              <a:gd name="connsiteY131" fmla="*/ 1373769 h 6858000"/>
              <a:gd name="connsiteX132" fmla="*/ 342792 w 1605470"/>
              <a:gd name="connsiteY132" fmla="*/ 1307086 h 6858000"/>
              <a:gd name="connsiteX133" fmla="*/ 343980 w 1605470"/>
              <a:gd name="connsiteY133" fmla="*/ 1189033 h 6858000"/>
              <a:gd name="connsiteX134" fmla="*/ 348665 w 1605470"/>
              <a:gd name="connsiteY134" fmla="*/ 1168288 h 6858000"/>
              <a:gd name="connsiteX135" fmla="*/ 340947 w 1605470"/>
              <a:gd name="connsiteY135" fmla="*/ 1142577 h 6858000"/>
              <a:gd name="connsiteX136" fmla="*/ 330253 w 1605470"/>
              <a:gd name="connsiteY136" fmla="*/ 1088484 h 6858000"/>
              <a:gd name="connsiteX137" fmla="*/ 318989 w 1605470"/>
              <a:gd name="connsiteY137" fmla="*/ 1016103 h 6858000"/>
              <a:gd name="connsiteX138" fmla="*/ 320445 w 1605470"/>
              <a:gd name="connsiteY138" fmla="*/ 932283 h 6858000"/>
              <a:gd name="connsiteX139" fmla="*/ 322681 w 1605470"/>
              <a:gd name="connsiteY139" fmla="*/ 915925 h 6858000"/>
              <a:gd name="connsiteX140" fmla="*/ 315310 w 1605470"/>
              <a:gd name="connsiteY140" fmla="*/ 896999 h 6858000"/>
              <a:gd name="connsiteX141" fmla="*/ 284718 w 1605470"/>
              <a:gd name="connsiteY141" fmla="*/ 821517 h 6858000"/>
              <a:gd name="connsiteX142" fmla="*/ 263668 w 1605470"/>
              <a:gd name="connsiteY142" fmla="*/ 751353 h 6858000"/>
              <a:gd name="connsiteX143" fmla="*/ 263226 w 1605470"/>
              <a:gd name="connsiteY143" fmla="*/ 721230 h 6858000"/>
              <a:gd name="connsiteX144" fmla="*/ 248897 w 1605470"/>
              <a:gd name="connsiteY144" fmla="*/ 681659 h 6858000"/>
              <a:gd name="connsiteX145" fmla="*/ 234316 w 1605470"/>
              <a:gd name="connsiteY145" fmla="*/ 635218 h 6858000"/>
              <a:gd name="connsiteX146" fmla="*/ 239327 w 1605470"/>
              <a:gd name="connsiteY146" fmla="*/ 613763 h 6858000"/>
              <a:gd name="connsiteX147" fmla="*/ 225269 w 1605470"/>
              <a:gd name="connsiteY147" fmla="*/ 598582 h 6858000"/>
              <a:gd name="connsiteX148" fmla="*/ 224950 w 1605470"/>
              <a:gd name="connsiteY148" fmla="*/ 576846 h 6858000"/>
              <a:gd name="connsiteX149" fmla="*/ 204576 w 1605470"/>
              <a:gd name="connsiteY149" fmla="*/ 530055 h 6858000"/>
              <a:gd name="connsiteX150" fmla="*/ 219064 w 1605470"/>
              <a:gd name="connsiteY150" fmla="*/ 469651 h 6858000"/>
              <a:gd name="connsiteX151" fmla="*/ 195012 w 1605470"/>
              <a:gd name="connsiteY151" fmla="*/ 448559 h 6858000"/>
              <a:gd name="connsiteX152" fmla="*/ 201434 w 1605470"/>
              <a:gd name="connsiteY152" fmla="*/ 441529 h 6858000"/>
              <a:gd name="connsiteX153" fmla="*/ 200655 w 1605470"/>
              <a:gd name="connsiteY153" fmla="*/ 428927 h 6858000"/>
              <a:gd name="connsiteX154" fmla="*/ 190059 w 1605470"/>
              <a:gd name="connsiteY154" fmla="*/ 430161 h 6858000"/>
              <a:gd name="connsiteX155" fmla="*/ 167079 w 1605470"/>
              <a:gd name="connsiteY155" fmla="*/ 367211 h 6858000"/>
              <a:gd name="connsiteX156" fmla="*/ 124571 w 1605470"/>
              <a:gd name="connsiteY156" fmla="*/ 302178 h 6858000"/>
              <a:gd name="connsiteX157" fmla="*/ 103243 w 1605470"/>
              <a:gd name="connsiteY157" fmla="*/ 211375 h 6858000"/>
              <a:gd name="connsiteX158" fmla="*/ 94571 w 1605470"/>
              <a:gd name="connsiteY158" fmla="*/ 184179 h 6858000"/>
              <a:gd name="connsiteX159" fmla="*/ 13437 w 1605470"/>
              <a:gd name="connsiteY159" fmla="*/ 19287 h 6858000"/>
              <a:gd name="connsiteX160" fmla="*/ 0 w 1605470"/>
              <a:gd name="connsiteY16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29329 w 1605470"/>
              <a:gd name="connsiteY104" fmla="*/ 3129034 h 6858000"/>
              <a:gd name="connsiteX105" fmla="*/ 729994 w 1605470"/>
              <a:gd name="connsiteY105" fmla="*/ 3126682 h 6858000"/>
              <a:gd name="connsiteX106" fmla="*/ 720862 w 1605470"/>
              <a:gd name="connsiteY106" fmla="*/ 3114519 h 6858000"/>
              <a:gd name="connsiteX107" fmla="*/ 707471 w 1605470"/>
              <a:gd name="connsiteY107" fmla="*/ 3106272 h 6858000"/>
              <a:gd name="connsiteX108" fmla="*/ 680201 w 1605470"/>
              <a:gd name="connsiteY108" fmla="*/ 2958185 h 6858000"/>
              <a:gd name="connsiteX109" fmla="*/ 622815 w 1605470"/>
              <a:gd name="connsiteY109" fmla="*/ 2762989 h 6858000"/>
              <a:gd name="connsiteX110" fmla="*/ 571733 w 1605470"/>
              <a:gd name="connsiteY110" fmla="*/ 2554718 h 6858000"/>
              <a:gd name="connsiteX111" fmla="*/ 551827 w 1605470"/>
              <a:gd name="connsiteY111" fmla="*/ 2485734 h 6858000"/>
              <a:gd name="connsiteX112" fmla="*/ 542550 w 1605470"/>
              <a:gd name="connsiteY112" fmla="*/ 2447068 h 6858000"/>
              <a:gd name="connsiteX113" fmla="*/ 529511 w 1605470"/>
              <a:gd name="connsiteY113" fmla="*/ 2425819 h 6858000"/>
              <a:gd name="connsiteX114" fmla="*/ 535510 w 1605470"/>
              <a:gd name="connsiteY114" fmla="*/ 2402874 h 6858000"/>
              <a:gd name="connsiteX115" fmla="*/ 538122 w 1605470"/>
              <a:gd name="connsiteY115" fmla="*/ 2381443 h 6858000"/>
              <a:gd name="connsiteX116" fmla="*/ 514451 w 1605470"/>
              <a:gd name="connsiteY116" fmla="*/ 2261920 h 6858000"/>
              <a:gd name="connsiteX117" fmla="*/ 504338 w 1605470"/>
              <a:gd name="connsiteY117" fmla="*/ 2195378 h 6858000"/>
              <a:gd name="connsiteX118" fmla="*/ 488555 w 1605470"/>
              <a:gd name="connsiteY118" fmla="*/ 2155135 h 6858000"/>
              <a:gd name="connsiteX119" fmla="*/ 486013 w 1605470"/>
              <a:gd name="connsiteY119" fmla="*/ 2118008 h 6858000"/>
              <a:gd name="connsiteX120" fmla="*/ 487006 w 1605470"/>
              <a:gd name="connsiteY120" fmla="*/ 2050531 h 6858000"/>
              <a:gd name="connsiteX121" fmla="*/ 478812 w 1605470"/>
              <a:gd name="connsiteY121" fmla="*/ 1963269 h 6858000"/>
              <a:gd name="connsiteX122" fmla="*/ 459990 w 1605470"/>
              <a:gd name="connsiteY122" fmla="*/ 1906352 h 6858000"/>
              <a:gd name="connsiteX123" fmla="*/ 436547 w 1605470"/>
              <a:gd name="connsiteY123" fmla="*/ 1861531 h 6858000"/>
              <a:gd name="connsiteX124" fmla="*/ 390346 w 1605470"/>
              <a:gd name="connsiteY124" fmla="*/ 1732919 h 6858000"/>
              <a:gd name="connsiteX125" fmla="*/ 362657 w 1605470"/>
              <a:gd name="connsiteY125" fmla="*/ 1663540 h 6858000"/>
              <a:gd name="connsiteX126" fmla="*/ 361783 w 1605470"/>
              <a:gd name="connsiteY126" fmla="*/ 1615777 h 6858000"/>
              <a:gd name="connsiteX127" fmla="*/ 342578 w 1605470"/>
              <a:gd name="connsiteY127" fmla="*/ 1563678 h 6858000"/>
              <a:gd name="connsiteX128" fmla="*/ 355658 w 1605470"/>
              <a:gd name="connsiteY128" fmla="*/ 1519474 h 6858000"/>
              <a:gd name="connsiteX129" fmla="*/ 348400 w 1605470"/>
              <a:gd name="connsiteY129" fmla="*/ 1477995 h 6858000"/>
              <a:gd name="connsiteX130" fmla="*/ 334485 w 1605470"/>
              <a:gd name="connsiteY130" fmla="*/ 1373769 h 6858000"/>
              <a:gd name="connsiteX131" fmla="*/ 342792 w 1605470"/>
              <a:gd name="connsiteY131" fmla="*/ 1307086 h 6858000"/>
              <a:gd name="connsiteX132" fmla="*/ 343980 w 1605470"/>
              <a:gd name="connsiteY132" fmla="*/ 1189033 h 6858000"/>
              <a:gd name="connsiteX133" fmla="*/ 348665 w 1605470"/>
              <a:gd name="connsiteY133" fmla="*/ 1168288 h 6858000"/>
              <a:gd name="connsiteX134" fmla="*/ 340947 w 1605470"/>
              <a:gd name="connsiteY134" fmla="*/ 1142577 h 6858000"/>
              <a:gd name="connsiteX135" fmla="*/ 330253 w 1605470"/>
              <a:gd name="connsiteY135" fmla="*/ 1088484 h 6858000"/>
              <a:gd name="connsiteX136" fmla="*/ 318989 w 1605470"/>
              <a:gd name="connsiteY136" fmla="*/ 1016103 h 6858000"/>
              <a:gd name="connsiteX137" fmla="*/ 320445 w 1605470"/>
              <a:gd name="connsiteY137" fmla="*/ 932283 h 6858000"/>
              <a:gd name="connsiteX138" fmla="*/ 322681 w 1605470"/>
              <a:gd name="connsiteY138" fmla="*/ 915925 h 6858000"/>
              <a:gd name="connsiteX139" fmla="*/ 315310 w 1605470"/>
              <a:gd name="connsiteY139" fmla="*/ 896999 h 6858000"/>
              <a:gd name="connsiteX140" fmla="*/ 284718 w 1605470"/>
              <a:gd name="connsiteY140" fmla="*/ 821517 h 6858000"/>
              <a:gd name="connsiteX141" fmla="*/ 263668 w 1605470"/>
              <a:gd name="connsiteY141" fmla="*/ 751353 h 6858000"/>
              <a:gd name="connsiteX142" fmla="*/ 263226 w 1605470"/>
              <a:gd name="connsiteY142" fmla="*/ 721230 h 6858000"/>
              <a:gd name="connsiteX143" fmla="*/ 248897 w 1605470"/>
              <a:gd name="connsiteY143" fmla="*/ 681659 h 6858000"/>
              <a:gd name="connsiteX144" fmla="*/ 234316 w 1605470"/>
              <a:gd name="connsiteY144" fmla="*/ 635218 h 6858000"/>
              <a:gd name="connsiteX145" fmla="*/ 239327 w 1605470"/>
              <a:gd name="connsiteY145" fmla="*/ 613763 h 6858000"/>
              <a:gd name="connsiteX146" fmla="*/ 225269 w 1605470"/>
              <a:gd name="connsiteY146" fmla="*/ 598582 h 6858000"/>
              <a:gd name="connsiteX147" fmla="*/ 224950 w 1605470"/>
              <a:gd name="connsiteY147" fmla="*/ 576846 h 6858000"/>
              <a:gd name="connsiteX148" fmla="*/ 204576 w 1605470"/>
              <a:gd name="connsiteY148" fmla="*/ 530055 h 6858000"/>
              <a:gd name="connsiteX149" fmla="*/ 219064 w 1605470"/>
              <a:gd name="connsiteY149" fmla="*/ 469651 h 6858000"/>
              <a:gd name="connsiteX150" fmla="*/ 195012 w 1605470"/>
              <a:gd name="connsiteY150" fmla="*/ 448559 h 6858000"/>
              <a:gd name="connsiteX151" fmla="*/ 201434 w 1605470"/>
              <a:gd name="connsiteY151" fmla="*/ 441529 h 6858000"/>
              <a:gd name="connsiteX152" fmla="*/ 200655 w 1605470"/>
              <a:gd name="connsiteY152" fmla="*/ 428927 h 6858000"/>
              <a:gd name="connsiteX153" fmla="*/ 190059 w 1605470"/>
              <a:gd name="connsiteY153" fmla="*/ 430161 h 6858000"/>
              <a:gd name="connsiteX154" fmla="*/ 167079 w 1605470"/>
              <a:gd name="connsiteY154" fmla="*/ 367211 h 6858000"/>
              <a:gd name="connsiteX155" fmla="*/ 124571 w 1605470"/>
              <a:gd name="connsiteY155" fmla="*/ 302178 h 6858000"/>
              <a:gd name="connsiteX156" fmla="*/ 103243 w 1605470"/>
              <a:gd name="connsiteY156" fmla="*/ 211375 h 6858000"/>
              <a:gd name="connsiteX157" fmla="*/ 94571 w 1605470"/>
              <a:gd name="connsiteY157" fmla="*/ 184179 h 6858000"/>
              <a:gd name="connsiteX158" fmla="*/ 13437 w 1605470"/>
              <a:gd name="connsiteY158" fmla="*/ 19287 h 6858000"/>
              <a:gd name="connsiteX159" fmla="*/ 0 w 1605470"/>
              <a:gd name="connsiteY15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29329 w 1605470"/>
              <a:gd name="connsiteY103" fmla="*/ 3129034 h 6858000"/>
              <a:gd name="connsiteX104" fmla="*/ 729994 w 1605470"/>
              <a:gd name="connsiteY104" fmla="*/ 3126682 h 6858000"/>
              <a:gd name="connsiteX105" fmla="*/ 720862 w 1605470"/>
              <a:gd name="connsiteY105" fmla="*/ 3114519 h 6858000"/>
              <a:gd name="connsiteX106" fmla="*/ 707471 w 1605470"/>
              <a:gd name="connsiteY106" fmla="*/ 3106272 h 6858000"/>
              <a:gd name="connsiteX107" fmla="*/ 680201 w 1605470"/>
              <a:gd name="connsiteY107" fmla="*/ 2958185 h 6858000"/>
              <a:gd name="connsiteX108" fmla="*/ 622815 w 1605470"/>
              <a:gd name="connsiteY108" fmla="*/ 2762989 h 6858000"/>
              <a:gd name="connsiteX109" fmla="*/ 571733 w 1605470"/>
              <a:gd name="connsiteY109" fmla="*/ 2554718 h 6858000"/>
              <a:gd name="connsiteX110" fmla="*/ 551827 w 1605470"/>
              <a:gd name="connsiteY110" fmla="*/ 2485734 h 6858000"/>
              <a:gd name="connsiteX111" fmla="*/ 542550 w 1605470"/>
              <a:gd name="connsiteY111" fmla="*/ 2447068 h 6858000"/>
              <a:gd name="connsiteX112" fmla="*/ 529511 w 1605470"/>
              <a:gd name="connsiteY112" fmla="*/ 2425819 h 6858000"/>
              <a:gd name="connsiteX113" fmla="*/ 535510 w 1605470"/>
              <a:gd name="connsiteY113" fmla="*/ 2402874 h 6858000"/>
              <a:gd name="connsiteX114" fmla="*/ 538122 w 1605470"/>
              <a:gd name="connsiteY114" fmla="*/ 2381443 h 6858000"/>
              <a:gd name="connsiteX115" fmla="*/ 514451 w 1605470"/>
              <a:gd name="connsiteY115" fmla="*/ 2261920 h 6858000"/>
              <a:gd name="connsiteX116" fmla="*/ 504338 w 1605470"/>
              <a:gd name="connsiteY116" fmla="*/ 2195378 h 6858000"/>
              <a:gd name="connsiteX117" fmla="*/ 488555 w 1605470"/>
              <a:gd name="connsiteY117" fmla="*/ 2155135 h 6858000"/>
              <a:gd name="connsiteX118" fmla="*/ 486013 w 1605470"/>
              <a:gd name="connsiteY118" fmla="*/ 2118008 h 6858000"/>
              <a:gd name="connsiteX119" fmla="*/ 487006 w 1605470"/>
              <a:gd name="connsiteY119" fmla="*/ 2050531 h 6858000"/>
              <a:gd name="connsiteX120" fmla="*/ 478812 w 1605470"/>
              <a:gd name="connsiteY120" fmla="*/ 1963269 h 6858000"/>
              <a:gd name="connsiteX121" fmla="*/ 459990 w 1605470"/>
              <a:gd name="connsiteY121" fmla="*/ 1906352 h 6858000"/>
              <a:gd name="connsiteX122" fmla="*/ 436547 w 1605470"/>
              <a:gd name="connsiteY122" fmla="*/ 1861531 h 6858000"/>
              <a:gd name="connsiteX123" fmla="*/ 390346 w 1605470"/>
              <a:gd name="connsiteY123" fmla="*/ 1732919 h 6858000"/>
              <a:gd name="connsiteX124" fmla="*/ 362657 w 1605470"/>
              <a:gd name="connsiteY124" fmla="*/ 1663540 h 6858000"/>
              <a:gd name="connsiteX125" fmla="*/ 361783 w 1605470"/>
              <a:gd name="connsiteY125" fmla="*/ 1615777 h 6858000"/>
              <a:gd name="connsiteX126" fmla="*/ 342578 w 1605470"/>
              <a:gd name="connsiteY126" fmla="*/ 1563678 h 6858000"/>
              <a:gd name="connsiteX127" fmla="*/ 355658 w 1605470"/>
              <a:gd name="connsiteY127" fmla="*/ 1519474 h 6858000"/>
              <a:gd name="connsiteX128" fmla="*/ 348400 w 1605470"/>
              <a:gd name="connsiteY128" fmla="*/ 1477995 h 6858000"/>
              <a:gd name="connsiteX129" fmla="*/ 334485 w 1605470"/>
              <a:gd name="connsiteY129" fmla="*/ 1373769 h 6858000"/>
              <a:gd name="connsiteX130" fmla="*/ 342792 w 1605470"/>
              <a:gd name="connsiteY130" fmla="*/ 1307086 h 6858000"/>
              <a:gd name="connsiteX131" fmla="*/ 343980 w 1605470"/>
              <a:gd name="connsiteY131" fmla="*/ 1189033 h 6858000"/>
              <a:gd name="connsiteX132" fmla="*/ 348665 w 1605470"/>
              <a:gd name="connsiteY132" fmla="*/ 1168288 h 6858000"/>
              <a:gd name="connsiteX133" fmla="*/ 340947 w 1605470"/>
              <a:gd name="connsiteY133" fmla="*/ 1142577 h 6858000"/>
              <a:gd name="connsiteX134" fmla="*/ 330253 w 1605470"/>
              <a:gd name="connsiteY134" fmla="*/ 1088484 h 6858000"/>
              <a:gd name="connsiteX135" fmla="*/ 318989 w 1605470"/>
              <a:gd name="connsiteY135" fmla="*/ 1016103 h 6858000"/>
              <a:gd name="connsiteX136" fmla="*/ 320445 w 1605470"/>
              <a:gd name="connsiteY136" fmla="*/ 932283 h 6858000"/>
              <a:gd name="connsiteX137" fmla="*/ 322681 w 1605470"/>
              <a:gd name="connsiteY137" fmla="*/ 915925 h 6858000"/>
              <a:gd name="connsiteX138" fmla="*/ 315310 w 1605470"/>
              <a:gd name="connsiteY138" fmla="*/ 896999 h 6858000"/>
              <a:gd name="connsiteX139" fmla="*/ 284718 w 1605470"/>
              <a:gd name="connsiteY139" fmla="*/ 821517 h 6858000"/>
              <a:gd name="connsiteX140" fmla="*/ 263668 w 1605470"/>
              <a:gd name="connsiteY140" fmla="*/ 751353 h 6858000"/>
              <a:gd name="connsiteX141" fmla="*/ 263226 w 1605470"/>
              <a:gd name="connsiteY141" fmla="*/ 721230 h 6858000"/>
              <a:gd name="connsiteX142" fmla="*/ 248897 w 1605470"/>
              <a:gd name="connsiteY142" fmla="*/ 681659 h 6858000"/>
              <a:gd name="connsiteX143" fmla="*/ 234316 w 1605470"/>
              <a:gd name="connsiteY143" fmla="*/ 635218 h 6858000"/>
              <a:gd name="connsiteX144" fmla="*/ 239327 w 1605470"/>
              <a:gd name="connsiteY144" fmla="*/ 613763 h 6858000"/>
              <a:gd name="connsiteX145" fmla="*/ 225269 w 1605470"/>
              <a:gd name="connsiteY145" fmla="*/ 598582 h 6858000"/>
              <a:gd name="connsiteX146" fmla="*/ 224950 w 1605470"/>
              <a:gd name="connsiteY146" fmla="*/ 576846 h 6858000"/>
              <a:gd name="connsiteX147" fmla="*/ 204576 w 1605470"/>
              <a:gd name="connsiteY147" fmla="*/ 530055 h 6858000"/>
              <a:gd name="connsiteX148" fmla="*/ 219064 w 1605470"/>
              <a:gd name="connsiteY148" fmla="*/ 469651 h 6858000"/>
              <a:gd name="connsiteX149" fmla="*/ 195012 w 1605470"/>
              <a:gd name="connsiteY149" fmla="*/ 448559 h 6858000"/>
              <a:gd name="connsiteX150" fmla="*/ 201434 w 1605470"/>
              <a:gd name="connsiteY150" fmla="*/ 441529 h 6858000"/>
              <a:gd name="connsiteX151" fmla="*/ 200655 w 1605470"/>
              <a:gd name="connsiteY151" fmla="*/ 428927 h 6858000"/>
              <a:gd name="connsiteX152" fmla="*/ 190059 w 1605470"/>
              <a:gd name="connsiteY152" fmla="*/ 430161 h 6858000"/>
              <a:gd name="connsiteX153" fmla="*/ 167079 w 1605470"/>
              <a:gd name="connsiteY153" fmla="*/ 367211 h 6858000"/>
              <a:gd name="connsiteX154" fmla="*/ 124571 w 1605470"/>
              <a:gd name="connsiteY154" fmla="*/ 302178 h 6858000"/>
              <a:gd name="connsiteX155" fmla="*/ 103243 w 1605470"/>
              <a:gd name="connsiteY155" fmla="*/ 211375 h 6858000"/>
              <a:gd name="connsiteX156" fmla="*/ 94571 w 1605470"/>
              <a:gd name="connsiteY156" fmla="*/ 184179 h 6858000"/>
              <a:gd name="connsiteX157" fmla="*/ 13437 w 1605470"/>
              <a:gd name="connsiteY157" fmla="*/ 19287 h 6858000"/>
              <a:gd name="connsiteX158" fmla="*/ 0 w 1605470"/>
              <a:gd name="connsiteY15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0830 w 1605470"/>
              <a:gd name="connsiteY75" fmla="*/ 3974753 h 6858000"/>
              <a:gd name="connsiteX76" fmla="*/ 692428 w 1605470"/>
              <a:gd name="connsiteY76" fmla="*/ 3969950 h 6858000"/>
              <a:gd name="connsiteX77" fmla="*/ 685850 w 1605470"/>
              <a:gd name="connsiteY77" fmla="*/ 3933779 h 6858000"/>
              <a:gd name="connsiteX78" fmla="*/ 687181 w 1605470"/>
              <a:gd name="connsiteY78" fmla="*/ 3933093 h 6858000"/>
              <a:gd name="connsiteX79" fmla="*/ 691535 w 1605470"/>
              <a:gd name="connsiteY79" fmla="*/ 3922082 h 6858000"/>
              <a:gd name="connsiteX80" fmla="*/ 696613 w 1605470"/>
              <a:gd name="connsiteY80" fmla="*/ 3901461 h 6858000"/>
              <a:gd name="connsiteX81" fmla="*/ 719207 w 1605470"/>
              <a:gd name="connsiteY81" fmla="*/ 3813873 h 6858000"/>
              <a:gd name="connsiteX82" fmla="*/ 718632 w 1605470"/>
              <a:gd name="connsiteY82" fmla="*/ 3806161 h 6858000"/>
              <a:gd name="connsiteX83" fmla="*/ 718939 w 1605470"/>
              <a:gd name="connsiteY83" fmla="*/ 3805957 h 6858000"/>
              <a:gd name="connsiteX84" fmla="*/ 718966 w 1605470"/>
              <a:gd name="connsiteY84" fmla="*/ 3797724 h 6858000"/>
              <a:gd name="connsiteX85" fmla="*/ 717581 w 1605470"/>
              <a:gd name="connsiteY85" fmla="*/ 3792098 h 6858000"/>
              <a:gd name="connsiteX86" fmla="*/ 716465 w 1605470"/>
              <a:gd name="connsiteY86" fmla="*/ 3777135 h 6858000"/>
              <a:gd name="connsiteX87" fmla="*/ 718198 w 1605470"/>
              <a:gd name="connsiteY87" fmla="*/ 3771656 h 6858000"/>
              <a:gd name="connsiteX88" fmla="*/ 721941 w 1605470"/>
              <a:gd name="connsiteY88" fmla="*/ 3769007 h 6858000"/>
              <a:gd name="connsiteX89" fmla="*/ 721407 w 1605470"/>
              <a:gd name="connsiteY89" fmla="*/ 3767709 h 6858000"/>
              <a:gd name="connsiteX90" fmla="*/ 730103 w 1605470"/>
              <a:gd name="connsiteY90" fmla="*/ 3738082 h 6858000"/>
              <a:gd name="connsiteX91" fmla="*/ 737449 w 1605470"/>
              <a:gd name="connsiteY91" fmla="*/ 3673397 h 6858000"/>
              <a:gd name="connsiteX92" fmla="*/ 736745 w 1605470"/>
              <a:gd name="connsiteY92" fmla="*/ 3637109 h 6858000"/>
              <a:gd name="connsiteX93" fmla="*/ 740188 w 1605470"/>
              <a:gd name="connsiteY93" fmla="*/ 3536883 h 6858000"/>
              <a:gd name="connsiteX94" fmla="*/ 747726 w 1605470"/>
              <a:gd name="connsiteY94" fmla="*/ 3435652 h 6858000"/>
              <a:gd name="connsiteX95" fmla="*/ 749397 w 1605470"/>
              <a:gd name="connsiteY95" fmla="*/ 3307769 h 6858000"/>
              <a:gd name="connsiteX96" fmla="*/ 766960 w 1605470"/>
              <a:gd name="connsiteY96" fmla="*/ 3250522 h 6858000"/>
              <a:gd name="connsiteX97" fmla="*/ 767385 w 1605470"/>
              <a:gd name="connsiteY97" fmla="*/ 3229163 h 6858000"/>
              <a:gd name="connsiteX98" fmla="*/ 769208 w 1605470"/>
              <a:gd name="connsiteY98" fmla="*/ 3217217 h 6858000"/>
              <a:gd name="connsiteX99" fmla="*/ 756043 w 1605470"/>
              <a:gd name="connsiteY99" fmla="*/ 3183755 h 6858000"/>
              <a:gd name="connsiteX100" fmla="*/ 756544 w 1605470"/>
              <a:gd name="connsiteY100" fmla="*/ 3178642 h 6858000"/>
              <a:gd name="connsiteX101" fmla="*/ 744144 w 1605470"/>
              <a:gd name="connsiteY101" fmla="*/ 3158586 h 6858000"/>
              <a:gd name="connsiteX102" fmla="*/ 729329 w 1605470"/>
              <a:gd name="connsiteY102" fmla="*/ 3129034 h 6858000"/>
              <a:gd name="connsiteX103" fmla="*/ 729994 w 1605470"/>
              <a:gd name="connsiteY103" fmla="*/ 3126682 h 6858000"/>
              <a:gd name="connsiteX104" fmla="*/ 720862 w 1605470"/>
              <a:gd name="connsiteY104" fmla="*/ 3114519 h 6858000"/>
              <a:gd name="connsiteX105" fmla="*/ 707471 w 1605470"/>
              <a:gd name="connsiteY105" fmla="*/ 3106272 h 6858000"/>
              <a:gd name="connsiteX106" fmla="*/ 680201 w 1605470"/>
              <a:gd name="connsiteY106" fmla="*/ 2958185 h 6858000"/>
              <a:gd name="connsiteX107" fmla="*/ 622815 w 1605470"/>
              <a:gd name="connsiteY107" fmla="*/ 2762989 h 6858000"/>
              <a:gd name="connsiteX108" fmla="*/ 571733 w 1605470"/>
              <a:gd name="connsiteY108" fmla="*/ 2554718 h 6858000"/>
              <a:gd name="connsiteX109" fmla="*/ 551827 w 1605470"/>
              <a:gd name="connsiteY109" fmla="*/ 2485734 h 6858000"/>
              <a:gd name="connsiteX110" fmla="*/ 542550 w 1605470"/>
              <a:gd name="connsiteY110" fmla="*/ 2447068 h 6858000"/>
              <a:gd name="connsiteX111" fmla="*/ 529511 w 1605470"/>
              <a:gd name="connsiteY111" fmla="*/ 2425819 h 6858000"/>
              <a:gd name="connsiteX112" fmla="*/ 535510 w 1605470"/>
              <a:gd name="connsiteY112" fmla="*/ 2402874 h 6858000"/>
              <a:gd name="connsiteX113" fmla="*/ 538122 w 1605470"/>
              <a:gd name="connsiteY113" fmla="*/ 2381443 h 6858000"/>
              <a:gd name="connsiteX114" fmla="*/ 514451 w 1605470"/>
              <a:gd name="connsiteY114" fmla="*/ 2261920 h 6858000"/>
              <a:gd name="connsiteX115" fmla="*/ 504338 w 1605470"/>
              <a:gd name="connsiteY115" fmla="*/ 2195378 h 6858000"/>
              <a:gd name="connsiteX116" fmla="*/ 488555 w 1605470"/>
              <a:gd name="connsiteY116" fmla="*/ 2155135 h 6858000"/>
              <a:gd name="connsiteX117" fmla="*/ 486013 w 1605470"/>
              <a:gd name="connsiteY117" fmla="*/ 2118008 h 6858000"/>
              <a:gd name="connsiteX118" fmla="*/ 487006 w 1605470"/>
              <a:gd name="connsiteY118" fmla="*/ 2050531 h 6858000"/>
              <a:gd name="connsiteX119" fmla="*/ 478812 w 1605470"/>
              <a:gd name="connsiteY119" fmla="*/ 1963269 h 6858000"/>
              <a:gd name="connsiteX120" fmla="*/ 459990 w 1605470"/>
              <a:gd name="connsiteY120" fmla="*/ 1906352 h 6858000"/>
              <a:gd name="connsiteX121" fmla="*/ 436547 w 1605470"/>
              <a:gd name="connsiteY121" fmla="*/ 1861531 h 6858000"/>
              <a:gd name="connsiteX122" fmla="*/ 390346 w 1605470"/>
              <a:gd name="connsiteY122" fmla="*/ 1732919 h 6858000"/>
              <a:gd name="connsiteX123" fmla="*/ 362657 w 1605470"/>
              <a:gd name="connsiteY123" fmla="*/ 1663540 h 6858000"/>
              <a:gd name="connsiteX124" fmla="*/ 361783 w 1605470"/>
              <a:gd name="connsiteY124" fmla="*/ 1615777 h 6858000"/>
              <a:gd name="connsiteX125" fmla="*/ 342578 w 1605470"/>
              <a:gd name="connsiteY125" fmla="*/ 1563678 h 6858000"/>
              <a:gd name="connsiteX126" fmla="*/ 355658 w 1605470"/>
              <a:gd name="connsiteY126" fmla="*/ 1519474 h 6858000"/>
              <a:gd name="connsiteX127" fmla="*/ 348400 w 1605470"/>
              <a:gd name="connsiteY127" fmla="*/ 1477995 h 6858000"/>
              <a:gd name="connsiteX128" fmla="*/ 334485 w 1605470"/>
              <a:gd name="connsiteY128" fmla="*/ 1373769 h 6858000"/>
              <a:gd name="connsiteX129" fmla="*/ 342792 w 1605470"/>
              <a:gd name="connsiteY129" fmla="*/ 1307086 h 6858000"/>
              <a:gd name="connsiteX130" fmla="*/ 343980 w 1605470"/>
              <a:gd name="connsiteY130" fmla="*/ 1189033 h 6858000"/>
              <a:gd name="connsiteX131" fmla="*/ 348665 w 1605470"/>
              <a:gd name="connsiteY131" fmla="*/ 1168288 h 6858000"/>
              <a:gd name="connsiteX132" fmla="*/ 340947 w 1605470"/>
              <a:gd name="connsiteY132" fmla="*/ 1142577 h 6858000"/>
              <a:gd name="connsiteX133" fmla="*/ 330253 w 1605470"/>
              <a:gd name="connsiteY133" fmla="*/ 1088484 h 6858000"/>
              <a:gd name="connsiteX134" fmla="*/ 318989 w 1605470"/>
              <a:gd name="connsiteY134" fmla="*/ 1016103 h 6858000"/>
              <a:gd name="connsiteX135" fmla="*/ 320445 w 1605470"/>
              <a:gd name="connsiteY135" fmla="*/ 932283 h 6858000"/>
              <a:gd name="connsiteX136" fmla="*/ 322681 w 1605470"/>
              <a:gd name="connsiteY136" fmla="*/ 915925 h 6858000"/>
              <a:gd name="connsiteX137" fmla="*/ 315310 w 1605470"/>
              <a:gd name="connsiteY137" fmla="*/ 896999 h 6858000"/>
              <a:gd name="connsiteX138" fmla="*/ 284718 w 1605470"/>
              <a:gd name="connsiteY138" fmla="*/ 821517 h 6858000"/>
              <a:gd name="connsiteX139" fmla="*/ 263668 w 1605470"/>
              <a:gd name="connsiteY139" fmla="*/ 751353 h 6858000"/>
              <a:gd name="connsiteX140" fmla="*/ 263226 w 1605470"/>
              <a:gd name="connsiteY140" fmla="*/ 721230 h 6858000"/>
              <a:gd name="connsiteX141" fmla="*/ 248897 w 1605470"/>
              <a:gd name="connsiteY141" fmla="*/ 681659 h 6858000"/>
              <a:gd name="connsiteX142" fmla="*/ 234316 w 1605470"/>
              <a:gd name="connsiteY142" fmla="*/ 635218 h 6858000"/>
              <a:gd name="connsiteX143" fmla="*/ 239327 w 1605470"/>
              <a:gd name="connsiteY143" fmla="*/ 613763 h 6858000"/>
              <a:gd name="connsiteX144" fmla="*/ 225269 w 1605470"/>
              <a:gd name="connsiteY144" fmla="*/ 598582 h 6858000"/>
              <a:gd name="connsiteX145" fmla="*/ 224950 w 1605470"/>
              <a:gd name="connsiteY145" fmla="*/ 576846 h 6858000"/>
              <a:gd name="connsiteX146" fmla="*/ 204576 w 1605470"/>
              <a:gd name="connsiteY146" fmla="*/ 530055 h 6858000"/>
              <a:gd name="connsiteX147" fmla="*/ 219064 w 1605470"/>
              <a:gd name="connsiteY147" fmla="*/ 469651 h 6858000"/>
              <a:gd name="connsiteX148" fmla="*/ 195012 w 1605470"/>
              <a:gd name="connsiteY148" fmla="*/ 448559 h 6858000"/>
              <a:gd name="connsiteX149" fmla="*/ 201434 w 1605470"/>
              <a:gd name="connsiteY149" fmla="*/ 441529 h 6858000"/>
              <a:gd name="connsiteX150" fmla="*/ 200655 w 1605470"/>
              <a:gd name="connsiteY150" fmla="*/ 428927 h 6858000"/>
              <a:gd name="connsiteX151" fmla="*/ 190059 w 1605470"/>
              <a:gd name="connsiteY151" fmla="*/ 430161 h 6858000"/>
              <a:gd name="connsiteX152" fmla="*/ 167079 w 1605470"/>
              <a:gd name="connsiteY152" fmla="*/ 367211 h 6858000"/>
              <a:gd name="connsiteX153" fmla="*/ 124571 w 1605470"/>
              <a:gd name="connsiteY153" fmla="*/ 302178 h 6858000"/>
              <a:gd name="connsiteX154" fmla="*/ 103243 w 1605470"/>
              <a:gd name="connsiteY154" fmla="*/ 211375 h 6858000"/>
              <a:gd name="connsiteX155" fmla="*/ 94571 w 1605470"/>
              <a:gd name="connsiteY155" fmla="*/ 184179 h 6858000"/>
              <a:gd name="connsiteX156" fmla="*/ 13437 w 1605470"/>
              <a:gd name="connsiteY156" fmla="*/ 19287 h 6858000"/>
              <a:gd name="connsiteX157" fmla="*/ 0 w 1605470"/>
              <a:gd name="connsiteY15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219064 w 1605470"/>
              <a:gd name="connsiteY146" fmla="*/ 469651 h 6858000"/>
              <a:gd name="connsiteX147" fmla="*/ 195012 w 1605470"/>
              <a:gd name="connsiteY147" fmla="*/ 448559 h 6858000"/>
              <a:gd name="connsiteX148" fmla="*/ 201434 w 1605470"/>
              <a:gd name="connsiteY148" fmla="*/ 441529 h 6858000"/>
              <a:gd name="connsiteX149" fmla="*/ 200655 w 1605470"/>
              <a:gd name="connsiteY149" fmla="*/ 428927 h 6858000"/>
              <a:gd name="connsiteX150" fmla="*/ 190059 w 1605470"/>
              <a:gd name="connsiteY150" fmla="*/ 430161 h 6858000"/>
              <a:gd name="connsiteX151" fmla="*/ 167079 w 1605470"/>
              <a:gd name="connsiteY151" fmla="*/ 367211 h 6858000"/>
              <a:gd name="connsiteX152" fmla="*/ 124571 w 1605470"/>
              <a:gd name="connsiteY152" fmla="*/ 302178 h 6858000"/>
              <a:gd name="connsiteX153" fmla="*/ 103243 w 1605470"/>
              <a:gd name="connsiteY153" fmla="*/ 211375 h 6858000"/>
              <a:gd name="connsiteX154" fmla="*/ 94571 w 1605470"/>
              <a:gd name="connsiteY154" fmla="*/ 184179 h 6858000"/>
              <a:gd name="connsiteX155" fmla="*/ 13437 w 1605470"/>
              <a:gd name="connsiteY155" fmla="*/ 19287 h 6858000"/>
              <a:gd name="connsiteX156" fmla="*/ 0 w 1605470"/>
              <a:gd name="connsiteY15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13437 w 1605470"/>
              <a:gd name="connsiteY154" fmla="*/ 19287 h 6858000"/>
              <a:gd name="connsiteX155" fmla="*/ 0 w 1605470"/>
              <a:gd name="connsiteY15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48685 w 1605470"/>
              <a:gd name="connsiteY154" fmla="*/ 13677 h 6858000"/>
              <a:gd name="connsiteX155" fmla="*/ 0 w 1605470"/>
              <a:gd name="connsiteY155" fmla="*/ 0 h 6858000"/>
              <a:gd name="connsiteX0" fmla="*/ 48246 w 1556785"/>
              <a:gd name="connsiteY0" fmla="*/ 0 h 6858000"/>
              <a:gd name="connsiteX1" fmla="*/ 1556785 w 1556785"/>
              <a:gd name="connsiteY1" fmla="*/ 0 h 6858000"/>
              <a:gd name="connsiteX2" fmla="*/ 1556785 w 1556785"/>
              <a:gd name="connsiteY2" fmla="*/ 6858000 h 6858000"/>
              <a:gd name="connsiteX3" fmla="*/ 105420 w 1556785"/>
              <a:gd name="connsiteY3" fmla="*/ 6858000 h 6858000"/>
              <a:gd name="connsiteX4" fmla="*/ 105561 w 1556785"/>
              <a:gd name="connsiteY4" fmla="*/ 6857735 h 6858000"/>
              <a:gd name="connsiteX5" fmla="*/ 117610 w 1556785"/>
              <a:gd name="connsiteY5" fmla="*/ 6809549 h 6858000"/>
              <a:gd name="connsiteX6" fmla="*/ 149821 w 1556785"/>
              <a:gd name="connsiteY6" fmla="*/ 6715115 h 6858000"/>
              <a:gd name="connsiteX7" fmla="*/ 159672 w 1556785"/>
              <a:gd name="connsiteY7" fmla="*/ 6680170 h 6858000"/>
              <a:gd name="connsiteX8" fmla="*/ 185222 w 1556785"/>
              <a:gd name="connsiteY8" fmla="*/ 6621207 h 6858000"/>
              <a:gd name="connsiteX9" fmla="*/ 201879 w 1556785"/>
              <a:gd name="connsiteY9" fmla="*/ 6596265 h 6858000"/>
              <a:gd name="connsiteX10" fmla="*/ 201758 w 1556785"/>
              <a:gd name="connsiteY10" fmla="*/ 6594818 h 6858000"/>
              <a:gd name="connsiteX11" fmla="*/ 206003 w 1556785"/>
              <a:gd name="connsiteY11" fmla="*/ 6593735 h 6858000"/>
              <a:gd name="connsiteX12" fmla="*/ 209200 w 1556785"/>
              <a:gd name="connsiteY12" fmla="*/ 6589172 h 6858000"/>
              <a:gd name="connsiteX13" fmla="*/ 212494 w 1556785"/>
              <a:gd name="connsiteY13" fmla="*/ 6574442 h 6858000"/>
              <a:gd name="connsiteX14" fmla="*/ 212834 w 1556785"/>
              <a:gd name="connsiteY14" fmla="*/ 6568530 h 6858000"/>
              <a:gd name="connsiteX15" fmla="*/ 215243 w 1556785"/>
              <a:gd name="connsiteY15" fmla="*/ 6560674 h 6858000"/>
              <a:gd name="connsiteX16" fmla="*/ 215588 w 1556785"/>
              <a:gd name="connsiteY16" fmla="*/ 6560598 h 6858000"/>
              <a:gd name="connsiteX17" fmla="*/ 217285 w 1556785"/>
              <a:gd name="connsiteY17" fmla="*/ 6553006 h 6858000"/>
              <a:gd name="connsiteX18" fmla="*/ 221981 w 1556785"/>
              <a:gd name="connsiteY18" fmla="*/ 6514360 h 6858000"/>
              <a:gd name="connsiteX19" fmla="*/ 263635 w 1556785"/>
              <a:gd name="connsiteY19" fmla="*/ 6478062 h 6858000"/>
              <a:gd name="connsiteX20" fmla="*/ 274324 w 1556785"/>
              <a:gd name="connsiteY20" fmla="*/ 6460325 h 6858000"/>
              <a:gd name="connsiteX21" fmla="*/ 281557 w 1556785"/>
              <a:gd name="connsiteY21" fmla="*/ 6451488 h 6858000"/>
              <a:gd name="connsiteX22" fmla="*/ 282992 w 1556785"/>
              <a:gd name="connsiteY22" fmla="*/ 6451348 h 6858000"/>
              <a:gd name="connsiteX23" fmla="*/ 287350 w 1556785"/>
              <a:gd name="connsiteY23" fmla="*/ 6414240 h 6858000"/>
              <a:gd name="connsiteX24" fmla="*/ 290226 w 1556785"/>
              <a:gd name="connsiteY24" fmla="*/ 6410269 h 6858000"/>
              <a:gd name="connsiteX25" fmla="*/ 290126 w 1556785"/>
              <a:gd name="connsiteY25" fmla="*/ 6384857 h 6858000"/>
              <a:gd name="connsiteX26" fmla="*/ 291643 w 1556785"/>
              <a:gd name="connsiteY26" fmla="*/ 6372381 h 6858000"/>
              <a:gd name="connsiteX27" fmla="*/ 288837 w 1556785"/>
              <a:gd name="connsiteY27" fmla="*/ 6367510 h 6858000"/>
              <a:gd name="connsiteX28" fmla="*/ 292717 w 1556785"/>
              <a:gd name="connsiteY28" fmla="*/ 6349778 h 6858000"/>
              <a:gd name="connsiteX29" fmla="*/ 294382 w 1556785"/>
              <a:gd name="connsiteY29" fmla="*/ 6348250 h 6858000"/>
              <a:gd name="connsiteX30" fmla="*/ 310416 w 1556785"/>
              <a:gd name="connsiteY30" fmla="*/ 6281972 h 6858000"/>
              <a:gd name="connsiteX31" fmla="*/ 321179 w 1556785"/>
              <a:gd name="connsiteY31" fmla="*/ 6211940 h 6858000"/>
              <a:gd name="connsiteX32" fmla="*/ 362674 w 1556785"/>
              <a:gd name="connsiteY32" fmla="*/ 6113913 h 6858000"/>
              <a:gd name="connsiteX33" fmla="*/ 366967 w 1556785"/>
              <a:gd name="connsiteY33" fmla="*/ 6028119 h 6858000"/>
              <a:gd name="connsiteX34" fmla="*/ 393747 w 1556785"/>
              <a:gd name="connsiteY34" fmla="*/ 5934687 h 6858000"/>
              <a:gd name="connsiteX35" fmla="*/ 427759 w 1556785"/>
              <a:gd name="connsiteY35" fmla="*/ 5765594 h 6858000"/>
              <a:gd name="connsiteX36" fmla="*/ 459595 w 1556785"/>
              <a:gd name="connsiteY36" fmla="*/ 5693685 h 6858000"/>
              <a:gd name="connsiteX37" fmla="*/ 479650 w 1556785"/>
              <a:gd name="connsiteY37" fmla="*/ 5665173 h 6858000"/>
              <a:gd name="connsiteX38" fmla="*/ 513367 w 1556785"/>
              <a:gd name="connsiteY38" fmla="*/ 5563435 h 6858000"/>
              <a:gd name="connsiteX39" fmla="*/ 542872 w 1556785"/>
              <a:gd name="connsiteY39" fmla="*/ 5476393 h 6858000"/>
              <a:gd name="connsiteX40" fmla="*/ 574065 w 1556785"/>
              <a:gd name="connsiteY40" fmla="*/ 5396260 h 6858000"/>
              <a:gd name="connsiteX41" fmla="*/ 590046 w 1556785"/>
              <a:gd name="connsiteY41" fmla="*/ 5330009 h 6858000"/>
              <a:gd name="connsiteX42" fmla="*/ 623539 w 1556785"/>
              <a:gd name="connsiteY42" fmla="*/ 5273739 h 6858000"/>
              <a:gd name="connsiteX43" fmla="*/ 633138 w 1556785"/>
              <a:gd name="connsiteY43" fmla="*/ 5241779 h 6858000"/>
              <a:gd name="connsiteX44" fmla="*/ 644364 w 1556785"/>
              <a:gd name="connsiteY44" fmla="*/ 5225268 h 6858000"/>
              <a:gd name="connsiteX45" fmla="*/ 645384 w 1556785"/>
              <a:gd name="connsiteY45" fmla="*/ 5217684 h 6858000"/>
              <a:gd name="connsiteX46" fmla="*/ 652725 w 1556785"/>
              <a:gd name="connsiteY46" fmla="*/ 5193377 h 6858000"/>
              <a:gd name="connsiteX47" fmla="*/ 656028 w 1556785"/>
              <a:gd name="connsiteY47" fmla="*/ 5179288 h 6858000"/>
              <a:gd name="connsiteX48" fmla="*/ 657012 w 1556785"/>
              <a:gd name="connsiteY48" fmla="*/ 5173621 h 6858000"/>
              <a:gd name="connsiteX49" fmla="*/ 652646 w 1556785"/>
              <a:gd name="connsiteY49" fmla="*/ 5159961 h 6858000"/>
              <a:gd name="connsiteX50" fmla="*/ 659323 w 1556785"/>
              <a:gd name="connsiteY50" fmla="*/ 5144295 h 6858000"/>
              <a:gd name="connsiteX51" fmla="*/ 656256 w 1556785"/>
              <a:gd name="connsiteY51" fmla="*/ 5125185 h 6858000"/>
              <a:gd name="connsiteX52" fmla="*/ 663086 w 1556785"/>
              <a:gd name="connsiteY52" fmla="*/ 5121884 h 6858000"/>
              <a:gd name="connsiteX53" fmla="*/ 670122 w 1556785"/>
              <a:gd name="connsiteY53" fmla="*/ 5067850 h 6858000"/>
              <a:gd name="connsiteX54" fmla="*/ 672853 w 1556785"/>
              <a:gd name="connsiteY54" fmla="*/ 5060861 h 6858000"/>
              <a:gd name="connsiteX55" fmla="*/ 669557 w 1556785"/>
              <a:gd name="connsiteY55" fmla="*/ 5034192 h 6858000"/>
              <a:gd name="connsiteX56" fmla="*/ 671111 w 1556785"/>
              <a:gd name="connsiteY56" fmla="*/ 4993030 h 6858000"/>
              <a:gd name="connsiteX57" fmla="*/ 678020 w 1556785"/>
              <a:gd name="connsiteY57" fmla="*/ 4946844 h 6858000"/>
              <a:gd name="connsiteX58" fmla="*/ 673876 w 1556785"/>
              <a:gd name="connsiteY58" fmla="*/ 4932692 h 6858000"/>
              <a:gd name="connsiteX59" fmla="*/ 689279 w 1556785"/>
              <a:gd name="connsiteY59" fmla="*/ 4858827 h 6858000"/>
              <a:gd name="connsiteX60" fmla="*/ 683433 w 1556785"/>
              <a:gd name="connsiteY60" fmla="*/ 4801535 h 6858000"/>
              <a:gd name="connsiteX61" fmla="*/ 691102 w 1556785"/>
              <a:gd name="connsiteY61" fmla="*/ 4797794 h 6858000"/>
              <a:gd name="connsiteX62" fmla="*/ 692396 w 1556785"/>
              <a:gd name="connsiteY62" fmla="*/ 4784526 h 6858000"/>
              <a:gd name="connsiteX63" fmla="*/ 694180 w 1556785"/>
              <a:gd name="connsiteY63" fmla="*/ 4781211 h 6858000"/>
              <a:gd name="connsiteX64" fmla="*/ 702967 w 1556785"/>
              <a:gd name="connsiteY64" fmla="*/ 4761984 h 6858000"/>
              <a:gd name="connsiteX65" fmla="*/ 699015 w 1556785"/>
              <a:gd name="connsiteY65" fmla="*/ 4690749 h 6858000"/>
              <a:gd name="connsiteX66" fmla="*/ 694495 w 1556785"/>
              <a:gd name="connsiteY66" fmla="*/ 4584173 h 6858000"/>
              <a:gd name="connsiteX67" fmla="*/ 689578 w 1556785"/>
              <a:gd name="connsiteY67" fmla="*/ 4444346 h 6858000"/>
              <a:gd name="connsiteX68" fmla="*/ 686143 w 1556785"/>
              <a:gd name="connsiteY68" fmla="*/ 4375228 h 6858000"/>
              <a:gd name="connsiteX69" fmla="*/ 666796 w 1556785"/>
              <a:gd name="connsiteY69" fmla="*/ 4214165 h 6858000"/>
              <a:gd name="connsiteX70" fmla="*/ 670869 w 1556785"/>
              <a:gd name="connsiteY70" fmla="*/ 4090296 h 6858000"/>
              <a:gd name="connsiteX71" fmla="*/ 656125 w 1556785"/>
              <a:gd name="connsiteY71" fmla="*/ 4033999 h 6858000"/>
              <a:gd name="connsiteX72" fmla="*/ 657274 w 1556785"/>
              <a:gd name="connsiteY72" fmla="*/ 4031933 h 6858000"/>
              <a:gd name="connsiteX73" fmla="*/ 655850 w 1556785"/>
              <a:gd name="connsiteY73" fmla="*/ 4013953 h 6858000"/>
              <a:gd name="connsiteX74" fmla="*/ 642145 w 1556785"/>
              <a:gd name="connsiteY74" fmla="*/ 3974753 h 6858000"/>
              <a:gd name="connsiteX75" fmla="*/ 643743 w 1556785"/>
              <a:gd name="connsiteY75" fmla="*/ 3969950 h 6858000"/>
              <a:gd name="connsiteX76" fmla="*/ 637165 w 1556785"/>
              <a:gd name="connsiteY76" fmla="*/ 3933779 h 6858000"/>
              <a:gd name="connsiteX77" fmla="*/ 638496 w 1556785"/>
              <a:gd name="connsiteY77" fmla="*/ 3933093 h 6858000"/>
              <a:gd name="connsiteX78" fmla="*/ 642850 w 1556785"/>
              <a:gd name="connsiteY78" fmla="*/ 3922082 h 6858000"/>
              <a:gd name="connsiteX79" fmla="*/ 647928 w 1556785"/>
              <a:gd name="connsiteY79" fmla="*/ 3901461 h 6858000"/>
              <a:gd name="connsiteX80" fmla="*/ 670522 w 1556785"/>
              <a:gd name="connsiteY80" fmla="*/ 3813873 h 6858000"/>
              <a:gd name="connsiteX81" fmla="*/ 669947 w 1556785"/>
              <a:gd name="connsiteY81" fmla="*/ 3806161 h 6858000"/>
              <a:gd name="connsiteX82" fmla="*/ 670254 w 1556785"/>
              <a:gd name="connsiteY82" fmla="*/ 3805957 h 6858000"/>
              <a:gd name="connsiteX83" fmla="*/ 670281 w 1556785"/>
              <a:gd name="connsiteY83" fmla="*/ 3797724 h 6858000"/>
              <a:gd name="connsiteX84" fmla="*/ 668896 w 1556785"/>
              <a:gd name="connsiteY84" fmla="*/ 3792098 h 6858000"/>
              <a:gd name="connsiteX85" fmla="*/ 667780 w 1556785"/>
              <a:gd name="connsiteY85" fmla="*/ 3777135 h 6858000"/>
              <a:gd name="connsiteX86" fmla="*/ 669513 w 1556785"/>
              <a:gd name="connsiteY86" fmla="*/ 3771656 h 6858000"/>
              <a:gd name="connsiteX87" fmla="*/ 673256 w 1556785"/>
              <a:gd name="connsiteY87" fmla="*/ 3769007 h 6858000"/>
              <a:gd name="connsiteX88" fmla="*/ 672722 w 1556785"/>
              <a:gd name="connsiteY88" fmla="*/ 3767709 h 6858000"/>
              <a:gd name="connsiteX89" fmla="*/ 681418 w 1556785"/>
              <a:gd name="connsiteY89" fmla="*/ 3738082 h 6858000"/>
              <a:gd name="connsiteX90" fmla="*/ 688764 w 1556785"/>
              <a:gd name="connsiteY90" fmla="*/ 3673397 h 6858000"/>
              <a:gd name="connsiteX91" fmla="*/ 688060 w 1556785"/>
              <a:gd name="connsiteY91" fmla="*/ 3637109 h 6858000"/>
              <a:gd name="connsiteX92" fmla="*/ 691503 w 1556785"/>
              <a:gd name="connsiteY92" fmla="*/ 3536883 h 6858000"/>
              <a:gd name="connsiteX93" fmla="*/ 699041 w 1556785"/>
              <a:gd name="connsiteY93" fmla="*/ 3435652 h 6858000"/>
              <a:gd name="connsiteX94" fmla="*/ 700712 w 1556785"/>
              <a:gd name="connsiteY94" fmla="*/ 3307769 h 6858000"/>
              <a:gd name="connsiteX95" fmla="*/ 718275 w 1556785"/>
              <a:gd name="connsiteY95" fmla="*/ 3250522 h 6858000"/>
              <a:gd name="connsiteX96" fmla="*/ 718700 w 1556785"/>
              <a:gd name="connsiteY96" fmla="*/ 3229163 h 6858000"/>
              <a:gd name="connsiteX97" fmla="*/ 720523 w 1556785"/>
              <a:gd name="connsiteY97" fmla="*/ 3217217 h 6858000"/>
              <a:gd name="connsiteX98" fmla="*/ 707358 w 1556785"/>
              <a:gd name="connsiteY98" fmla="*/ 3183755 h 6858000"/>
              <a:gd name="connsiteX99" fmla="*/ 707859 w 1556785"/>
              <a:gd name="connsiteY99" fmla="*/ 3178642 h 6858000"/>
              <a:gd name="connsiteX100" fmla="*/ 695459 w 1556785"/>
              <a:gd name="connsiteY100" fmla="*/ 3158586 h 6858000"/>
              <a:gd name="connsiteX101" fmla="*/ 680644 w 1556785"/>
              <a:gd name="connsiteY101" fmla="*/ 3129034 h 6858000"/>
              <a:gd name="connsiteX102" fmla="*/ 681309 w 1556785"/>
              <a:gd name="connsiteY102" fmla="*/ 3126682 h 6858000"/>
              <a:gd name="connsiteX103" fmla="*/ 672177 w 1556785"/>
              <a:gd name="connsiteY103" fmla="*/ 3114519 h 6858000"/>
              <a:gd name="connsiteX104" fmla="*/ 658786 w 1556785"/>
              <a:gd name="connsiteY104" fmla="*/ 3106272 h 6858000"/>
              <a:gd name="connsiteX105" fmla="*/ 631516 w 1556785"/>
              <a:gd name="connsiteY105" fmla="*/ 2958185 h 6858000"/>
              <a:gd name="connsiteX106" fmla="*/ 574130 w 1556785"/>
              <a:gd name="connsiteY106" fmla="*/ 2762989 h 6858000"/>
              <a:gd name="connsiteX107" fmla="*/ 523048 w 1556785"/>
              <a:gd name="connsiteY107" fmla="*/ 2554718 h 6858000"/>
              <a:gd name="connsiteX108" fmla="*/ 503142 w 1556785"/>
              <a:gd name="connsiteY108" fmla="*/ 2485734 h 6858000"/>
              <a:gd name="connsiteX109" fmla="*/ 493865 w 1556785"/>
              <a:gd name="connsiteY109" fmla="*/ 2447068 h 6858000"/>
              <a:gd name="connsiteX110" fmla="*/ 480826 w 1556785"/>
              <a:gd name="connsiteY110" fmla="*/ 2425819 h 6858000"/>
              <a:gd name="connsiteX111" fmla="*/ 486825 w 1556785"/>
              <a:gd name="connsiteY111" fmla="*/ 2402874 h 6858000"/>
              <a:gd name="connsiteX112" fmla="*/ 489437 w 1556785"/>
              <a:gd name="connsiteY112" fmla="*/ 2381443 h 6858000"/>
              <a:gd name="connsiteX113" fmla="*/ 465766 w 1556785"/>
              <a:gd name="connsiteY113" fmla="*/ 2261920 h 6858000"/>
              <a:gd name="connsiteX114" fmla="*/ 455653 w 1556785"/>
              <a:gd name="connsiteY114" fmla="*/ 2195378 h 6858000"/>
              <a:gd name="connsiteX115" fmla="*/ 439870 w 1556785"/>
              <a:gd name="connsiteY115" fmla="*/ 2155135 h 6858000"/>
              <a:gd name="connsiteX116" fmla="*/ 437328 w 1556785"/>
              <a:gd name="connsiteY116" fmla="*/ 2118008 h 6858000"/>
              <a:gd name="connsiteX117" fmla="*/ 438321 w 1556785"/>
              <a:gd name="connsiteY117" fmla="*/ 2050531 h 6858000"/>
              <a:gd name="connsiteX118" fmla="*/ 430127 w 1556785"/>
              <a:gd name="connsiteY118" fmla="*/ 1963269 h 6858000"/>
              <a:gd name="connsiteX119" fmla="*/ 411305 w 1556785"/>
              <a:gd name="connsiteY119" fmla="*/ 1906352 h 6858000"/>
              <a:gd name="connsiteX120" fmla="*/ 387862 w 1556785"/>
              <a:gd name="connsiteY120" fmla="*/ 1861531 h 6858000"/>
              <a:gd name="connsiteX121" fmla="*/ 341661 w 1556785"/>
              <a:gd name="connsiteY121" fmla="*/ 1732919 h 6858000"/>
              <a:gd name="connsiteX122" fmla="*/ 313972 w 1556785"/>
              <a:gd name="connsiteY122" fmla="*/ 1663540 h 6858000"/>
              <a:gd name="connsiteX123" fmla="*/ 313098 w 1556785"/>
              <a:gd name="connsiteY123" fmla="*/ 1615777 h 6858000"/>
              <a:gd name="connsiteX124" fmla="*/ 293893 w 1556785"/>
              <a:gd name="connsiteY124" fmla="*/ 1563678 h 6858000"/>
              <a:gd name="connsiteX125" fmla="*/ 306973 w 1556785"/>
              <a:gd name="connsiteY125" fmla="*/ 1519474 h 6858000"/>
              <a:gd name="connsiteX126" fmla="*/ 299715 w 1556785"/>
              <a:gd name="connsiteY126" fmla="*/ 1477995 h 6858000"/>
              <a:gd name="connsiteX127" fmla="*/ 285800 w 1556785"/>
              <a:gd name="connsiteY127" fmla="*/ 1373769 h 6858000"/>
              <a:gd name="connsiteX128" fmla="*/ 294107 w 1556785"/>
              <a:gd name="connsiteY128" fmla="*/ 1307086 h 6858000"/>
              <a:gd name="connsiteX129" fmla="*/ 295295 w 1556785"/>
              <a:gd name="connsiteY129" fmla="*/ 1189033 h 6858000"/>
              <a:gd name="connsiteX130" fmla="*/ 299980 w 1556785"/>
              <a:gd name="connsiteY130" fmla="*/ 1168288 h 6858000"/>
              <a:gd name="connsiteX131" fmla="*/ 292262 w 1556785"/>
              <a:gd name="connsiteY131" fmla="*/ 1142577 h 6858000"/>
              <a:gd name="connsiteX132" fmla="*/ 281568 w 1556785"/>
              <a:gd name="connsiteY132" fmla="*/ 1088484 h 6858000"/>
              <a:gd name="connsiteX133" fmla="*/ 270304 w 1556785"/>
              <a:gd name="connsiteY133" fmla="*/ 1016103 h 6858000"/>
              <a:gd name="connsiteX134" fmla="*/ 271760 w 1556785"/>
              <a:gd name="connsiteY134" fmla="*/ 932283 h 6858000"/>
              <a:gd name="connsiteX135" fmla="*/ 273996 w 1556785"/>
              <a:gd name="connsiteY135" fmla="*/ 915925 h 6858000"/>
              <a:gd name="connsiteX136" fmla="*/ 266625 w 1556785"/>
              <a:gd name="connsiteY136" fmla="*/ 896999 h 6858000"/>
              <a:gd name="connsiteX137" fmla="*/ 236033 w 1556785"/>
              <a:gd name="connsiteY137" fmla="*/ 821517 h 6858000"/>
              <a:gd name="connsiteX138" fmla="*/ 214983 w 1556785"/>
              <a:gd name="connsiteY138" fmla="*/ 751353 h 6858000"/>
              <a:gd name="connsiteX139" fmla="*/ 214541 w 1556785"/>
              <a:gd name="connsiteY139" fmla="*/ 721230 h 6858000"/>
              <a:gd name="connsiteX140" fmla="*/ 200212 w 1556785"/>
              <a:gd name="connsiteY140" fmla="*/ 681659 h 6858000"/>
              <a:gd name="connsiteX141" fmla="*/ 185631 w 1556785"/>
              <a:gd name="connsiteY141" fmla="*/ 635218 h 6858000"/>
              <a:gd name="connsiteX142" fmla="*/ 190642 w 1556785"/>
              <a:gd name="connsiteY142" fmla="*/ 613763 h 6858000"/>
              <a:gd name="connsiteX143" fmla="*/ 176584 w 1556785"/>
              <a:gd name="connsiteY143" fmla="*/ 598582 h 6858000"/>
              <a:gd name="connsiteX144" fmla="*/ 176265 w 1556785"/>
              <a:gd name="connsiteY144" fmla="*/ 576846 h 6858000"/>
              <a:gd name="connsiteX145" fmla="*/ 155891 w 1556785"/>
              <a:gd name="connsiteY145" fmla="*/ 530055 h 6858000"/>
              <a:gd name="connsiteX146" fmla="*/ 146327 w 1556785"/>
              <a:gd name="connsiteY146" fmla="*/ 448559 h 6858000"/>
              <a:gd name="connsiteX147" fmla="*/ 152749 w 1556785"/>
              <a:gd name="connsiteY147" fmla="*/ 441529 h 6858000"/>
              <a:gd name="connsiteX148" fmla="*/ 151970 w 1556785"/>
              <a:gd name="connsiteY148" fmla="*/ 428927 h 6858000"/>
              <a:gd name="connsiteX149" fmla="*/ 141374 w 1556785"/>
              <a:gd name="connsiteY149" fmla="*/ 430161 h 6858000"/>
              <a:gd name="connsiteX150" fmla="*/ 118394 w 1556785"/>
              <a:gd name="connsiteY150" fmla="*/ 367211 h 6858000"/>
              <a:gd name="connsiteX151" fmla="*/ 75886 w 1556785"/>
              <a:gd name="connsiteY151" fmla="*/ 302178 h 6858000"/>
              <a:gd name="connsiteX152" fmla="*/ 54558 w 1556785"/>
              <a:gd name="connsiteY152" fmla="*/ 211375 h 6858000"/>
              <a:gd name="connsiteX153" fmla="*/ 45886 w 1556785"/>
              <a:gd name="connsiteY153" fmla="*/ 184179 h 6858000"/>
              <a:gd name="connsiteX154" fmla="*/ 0 w 1556785"/>
              <a:gd name="connsiteY154" fmla="*/ 13677 h 6858000"/>
              <a:gd name="connsiteX155" fmla="*/ 48246 w 1556785"/>
              <a:gd name="connsiteY155" fmla="*/ 0 h 6858000"/>
              <a:gd name="connsiteX0" fmla="*/ 6323 w 1514862"/>
              <a:gd name="connsiteY0" fmla="*/ 0 h 6858000"/>
              <a:gd name="connsiteX1" fmla="*/ 1514862 w 1514862"/>
              <a:gd name="connsiteY1" fmla="*/ 0 h 6858000"/>
              <a:gd name="connsiteX2" fmla="*/ 1514862 w 1514862"/>
              <a:gd name="connsiteY2" fmla="*/ 6858000 h 6858000"/>
              <a:gd name="connsiteX3" fmla="*/ 63497 w 1514862"/>
              <a:gd name="connsiteY3" fmla="*/ 6858000 h 6858000"/>
              <a:gd name="connsiteX4" fmla="*/ 63638 w 1514862"/>
              <a:gd name="connsiteY4" fmla="*/ 6857735 h 6858000"/>
              <a:gd name="connsiteX5" fmla="*/ 75687 w 1514862"/>
              <a:gd name="connsiteY5" fmla="*/ 6809549 h 6858000"/>
              <a:gd name="connsiteX6" fmla="*/ 107898 w 1514862"/>
              <a:gd name="connsiteY6" fmla="*/ 6715115 h 6858000"/>
              <a:gd name="connsiteX7" fmla="*/ 117749 w 1514862"/>
              <a:gd name="connsiteY7" fmla="*/ 6680170 h 6858000"/>
              <a:gd name="connsiteX8" fmla="*/ 143299 w 1514862"/>
              <a:gd name="connsiteY8" fmla="*/ 6621207 h 6858000"/>
              <a:gd name="connsiteX9" fmla="*/ 159956 w 1514862"/>
              <a:gd name="connsiteY9" fmla="*/ 6596265 h 6858000"/>
              <a:gd name="connsiteX10" fmla="*/ 159835 w 1514862"/>
              <a:gd name="connsiteY10" fmla="*/ 6594818 h 6858000"/>
              <a:gd name="connsiteX11" fmla="*/ 164080 w 1514862"/>
              <a:gd name="connsiteY11" fmla="*/ 6593735 h 6858000"/>
              <a:gd name="connsiteX12" fmla="*/ 167277 w 1514862"/>
              <a:gd name="connsiteY12" fmla="*/ 6589172 h 6858000"/>
              <a:gd name="connsiteX13" fmla="*/ 170571 w 1514862"/>
              <a:gd name="connsiteY13" fmla="*/ 6574442 h 6858000"/>
              <a:gd name="connsiteX14" fmla="*/ 170911 w 1514862"/>
              <a:gd name="connsiteY14" fmla="*/ 6568530 h 6858000"/>
              <a:gd name="connsiteX15" fmla="*/ 173320 w 1514862"/>
              <a:gd name="connsiteY15" fmla="*/ 6560674 h 6858000"/>
              <a:gd name="connsiteX16" fmla="*/ 173665 w 1514862"/>
              <a:gd name="connsiteY16" fmla="*/ 6560598 h 6858000"/>
              <a:gd name="connsiteX17" fmla="*/ 175362 w 1514862"/>
              <a:gd name="connsiteY17" fmla="*/ 6553006 h 6858000"/>
              <a:gd name="connsiteX18" fmla="*/ 180058 w 1514862"/>
              <a:gd name="connsiteY18" fmla="*/ 6514360 h 6858000"/>
              <a:gd name="connsiteX19" fmla="*/ 221712 w 1514862"/>
              <a:gd name="connsiteY19" fmla="*/ 6478062 h 6858000"/>
              <a:gd name="connsiteX20" fmla="*/ 232401 w 1514862"/>
              <a:gd name="connsiteY20" fmla="*/ 6460325 h 6858000"/>
              <a:gd name="connsiteX21" fmla="*/ 239634 w 1514862"/>
              <a:gd name="connsiteY21" fmla="*/ 6451488 h 6858000"/>
              <a:gd name="connsiteX22" fmla="*/ 241069 w 1514862"/>
              <a:gd name="connsiteY22" fmla="*/ 6451348 h 6858000"/>
              <a:gd name="connsiteX23" fmla="*/ 245427 w 1514862"/>
              <a:gd name="connsiteY23" fmla="*/ 6414240 h 6858000"/>
              <a:gd name="connsiteX24" fmla="*/ 248303 w 1514862"/>
              <a:gd name="connsiteY24" fmla="*/ 6410269 h 6858000"/>
              <a:gd name="connsiteX25" fmla="*/ 248203 w 1514862"/>
              <a:gd name="connsiteY25" fmla="*/ 6384857 h 6858000"/>
              <a:gd name="connsiteX26" fmla="*/ 249720 w 1514862"/>
              <a:gd name="connsiteY26" fmla="*/ 6372381 h 6858000"/>
              <a:gd name="connsiteX27" fmla="*/ 246914 w 1514862"/>
              <a:gd name="connsiteY27" fmla="*/ 6367510 h 6858000"/>
              <a:gd name="connsiteX28" fmla="*/ 250794 w 1514862"/>
              <a:gd name="connsiteY28" fmla="*/ 6349778 h 6858000"/>
              <a:gd name="connsiteX29" fmla="*/ 252459 w 1514862"/>
              <a:gd name="connsiteY29" fmla="*/ 6348250 h 6858000"/>
              <a:gd name="connsiteX30" fmla="*/ 268493 w 1514862"/>
              <a:gd name="connsiteY30" fmla="*/ 6281972 h 6858000"/>
              <a:gd name="connsiteX31" fmla="*/ 279256 w 1514862"/>
              <a:gd name="connsiteY31" fmla="*/ 6211940 h 6858000"/>
              <a:gd name="connsiteX32" fmla="*/ 320751 w 1514862"/>
              <a:gd name="connsiteY32" fmla="*/ 6113913 h 6858000"/>
              <a:gd name="connsiteX33" fmla="*/ 325044 w 1514862"/>
              <a:gd name="connsiteY33" fmla="*/ 6028119 h 6858000"/>
              <a:gd name="connsiteX34" fmla="*/ 351824 w 1514862"/>
              <a:gd name="connsiteY34" fmla="*/ 5934687 h 6858000"/>
              <a:gd name="connsiteX35" fmla="*/ 385836 w 1514862"/>
              <a:gd name="connsiteY35" fmla="*/ 5765594 h 6858000"/>
              <a:gd name="connsiteX36" fmla="*/ 417672 w 1514862"/>
              <a:gd name="connsiteY36" fmla="*/ 5693685 h 6858000"/>
              <a:gd name="connsiteX37" fmla="*/ 437727 w 1514862"/>
              <a:gd name="connsiteY37" fmla="*/ 5665173 h 6858000"/>
              <a:gd name="connsiteX38" fmla="*/ 471444 w 1514862"/>
              <a:gd name="connsiteY38" fmla="*/ 5563435 h 6858000"/>
              <a:gd name="connsiteX39" fmla="*/ 500949 w 1514862"/>
              <a:gd name="connsiteY39" fmla="*/ 5476393 h 6858000"/>
              <a:gd name="connsiteX40" fmla="*/ 532142 w 1514862"/>
              <a:gd name="connsiteY40" fmla="*/ 5396260 h 6858000"/>
              <a:gd name="connsiteX41" fmla="*/ 548123 w 1514862"/>
              <a:gd name="connsiteY41" fmla="*/ 5330009 h 6858000"/>
              <a:gd name="connsiteX42" fmla="*/ 581616 w 1514862"/>
              <a:gd name="connsiteY42" fmla="*/ 5273739 h 6858000"/>
              <a:gd name="connsiteX43" fmla="*/ 591215 w 1514862"/>
              <a:gd name="connsiteY43" fmla="*/ 5241779 h 6858000"/>
              <a:gd name="connsiteX44" fmla="*/ 602441 w 1514862"/>
              <a:gd name="connsiteY44" fmla="*/ 5225268 h 6858000"/>
              <a:gd name="connsiteX45" fmla="*/ 603461 w 1514862"/>
              <a:gd name="connsiteY45" fmla="*/ 5217684 h 6858000"/>
              <a:gd name="connsiteX46" fmla="*/ 610802 w 1514862"/>
              <a:gd name="connsiteY46" fmla="*/ 5193377 h 6858000"/>
              <a:gd name="connsiteX47" fmla="*/ 614105 w 1514862"/>
              <a:gd name="connsiteY47" fmla="*/ 5179288 h 6858000"/>
              <a:gd name="connsiteX48" fmla="*/ 615089 w 1514862"/>
              <a:gd name="connsiteY48" fmla="*/ 5173621 h 6858000"/>
              <a:gd name="connsiteX49" fmla="*/ 610723 w 1514862"/>
              <a:gd name="connsiteY49" fmla="*/ 5159961 h 6858000"/>
              <a:gd name="connsiteX50" fmla="*/ 617400 w 1514862"/>
              <a:gd name="connsiteY50" fmla="*/ 5144295 h 6858000"/>
              <a:gd name="connsiteX51" fmla="*/ 614333 w 1514862"/>
              <a:gd name="connsiteY51" fmla="*/ 5125185 h 6858000"/>
              <a:gd name="connsiteX52" fmla="*/ 621163 w 1514862"/>
              <a:gd name="connsiteY52" fmla="*/ 5121884 h 6858000"/>
              <a:gd name="connsiteX53" fmla="*/ 628199 w 1514862"/>
              <a:gd name="connsiteY53" fmla="*/ 5067850 h 6858000"/>
              <a:gd name="connsiteX54" fmla="*/ 630930 w 1514862"/>
              <a:gd name="connsiteY54" fmla="*/ 5060861 h 6858000"/>
              <a:gd name="connsiteX55" fmla="*/ 627634 w 1514862"/>
              <a:gd name="connsiteY55" fmla="*/ 5034192 h 6858000"/>
              <a:gd name="connsiteX56" fmla="*/ 629188 w 1514862"/>
              <a:gd name="connsiteY56" fmla="*/ 4993030 h 6858000"/>
              <a:gd name="connsiteX57" fmla="*/ 636097 w 1514862"/>
              <a:gd name="connsiteY57" fmla="*/ 4946844 h 6858000"/>
              <a:gd name="connsiteX58" fmla="*/ 631953 w 1514862"/>
              <a:gd name="connsiteY58" fmla="*/ 4932692 h 6858000"/>
              <a:gd name="connsiteX59" fmla="*/ 647356 w 1514862"/>
              <a:gd name="connsiteY59" fmla="*/ 4858827 h 6858000"/>
              <a:gd name="connsiteX60" fmla="*/ 641510 w 1514862"/>
              <a:gd name="connsiteY60" fmla="*/ 4801535 h 6858000"/>
              <a:gd name="connsiteX61" fmla="*/ 649179 w 1514862"/>
              <a:gd name="connsiteY61" fmla="*/ 4797794 h 6858000"/>
              <a:gd name="connsiteX62" fmla="*/ 650473 w 1514862"/>
              <a:gd name="connsiteY62" fmla="*/ 4784526 h 6858000"/>
              <a:gd name="connsiteX63" fmla="*/ 652257 w 1514862"/>
              <a:gd name="connsiteY63" fmla="*/ 4781211 h 6858000"/>
              <a:gd name="connsiteX64" fmla="*/ 661044 w 1514862"/>
              <a:gd name="connsiteY64" fmla="*/ 4761984 h 6858000"/>
              <a:gd name="connsiteX65" fmla="*/ 657092 w 1514862"/>
              <a:gd name="connsiteY65" fmla="*/ 4690749 h 6858000"/>
              <a:gd name="connsiteX66" fmla="*/ 652572 w 1514862"/>
              <a:gd name="connsiteY66" fmla="*/ 4584173 h 6858000"/>
              <a:gd name="connsiteX67" fmla="*/ 647655 w 1514862"/>
              <a:gd name="connsiteY67" fmla="*/ 4444346 h 6858000"/>
              <a:gd name="connsiteX68" fmla="*/ 644220 w 1514862"/>
              <a:gd name="connsiteY68" fmla="*/ 4375228 h 6858000"/>
              <a:gd name="connsiteX69" fmla="*/ 624873 w 1514862"/>
              <a:gd name="connsiteY69" fmla="*/ 4214165 h 6858000"/>
              <a:gd name="connsiteX70" fmla="*/ 628946 w 1514862"/>
              <a:gd name="connsiteY70" fmla="*/ 4090296 h 6858000"/>
              <a:gd name="connsiteX71" fmla="*/ 614202 w 1514862"/>
              <a:gd name="connsiteY71" fmla="*/ 4033999 h 6858000"/>
              <a:gd name="connsiteX72" fmla="*/ 615351 w 1514862"/>
              <a:gd name="connsiteY72" fmla="*/ 4031933 h 6858000"/>
              <a:gd name="connsiteX73" fmla="*/ 613927 w 1514862"/>
              <a:gd name="connsiteY73" fmla="*/ 4013953 h 6858000"/>
              <a:gd name="connsiteX74" fmla="*/ 600222 w 1514862"/>
              <a:gd name="connsiteY74" fmla="*/ 3974753 h 6858000"/>
              <a:gd name="connsiteX75" fmla="*/ 601820 w 1514862"/>
              <a:gd name="connsiteY75" fmla="*/ 3969950 h 6858000"/>
              <a:gd name="connsiteX76" fmla="*/ 595242 w 1514862"/>
              <a:gd name="connsiteY76" fmla="*/ 3933779 h 6858000"/>
              <a:gd name="connsiteX77" fmla="*/ 596573 w 1514862"/>
              <a:gd name="connsiteY77" fmla="*/ 3933093 h 6858000"/>
              <a:gd name="connsiteX78" fmla="*/ 600927 w 1514862"/>
              <a:gd name="connsiteY78" fmla="*/ 3922082 h 6858000"/>
              <a:gd name="connsiteX79" fmla="*/ 606005 w 1514862"/>
              <a:gd name="connsiteY79" fmla="*/ 3901461 h 6858000"/>
              <a:gd name="connsiteX80" fmla="*/ 628599 w 1514862"/>
              <a:gd name="connsiteY80" fmla="*/ 3813873 h 6858000"/>
              <a:gd name="connsiteX81" fmla="*/ 628024 w 1514862"/>
              <a:gd name="connsiteY81" fmla="*/ 3806161 h 6858000"/>
              <a:gd name="connsiteX82" fmla="*/ 628331 w 1514862"/>
              <a:gd name="connsiteY82" fmla="*/ 3805957 h 6858000"/>
              <a:gd name="connsiteX83" fmla="*/ 628358 w 1514862"/>
              <a:gd name="connsiteY83" fmla="*/ 3797724 h 6858000"/>
              <a:gd name="connsiteX84" fmla="*/ 626973 w 1514862"/>
              <a:gd name="connsiteY84" fmla="*/ 3792098 h 6858000"/>
              <a:gd name="connsiteX85" fmla="*/ 625857 w 1514862"/>
              <a:gd name="connsiteY85" fmla="*/ 3777135 h 6858000"/>
              <a:gd name="connsiteX86" fmla="*/ 627590 w 1514862"/>
              <a:gd name="connsiteY86" fmla="*/ 3771656 h 6858000"/>
              <a:gd name="connsiteX87" fmla="*/ 631333 w 1514862"/>
              <a:gd name="connsiteY87" fmla="*/ 3769007 h 6858000"/>
              <a:gd name="connsiteX88" fmla="*/ 630799 w 1514862"/>
              <a:gd name="connsiteY88" fmla="*/ 3767709 h 6858000"/>
              <a:gd name="connsiteX89" fmla="*/ 639495 w 1514862"/>
              <a:gd name="connsiteY89" fmla="*/ 3738082 h 6858000"/>
              <a:gd name="connsiteX90" fmla="*/ 646841 w 1514862"/>
              <a:gd name="connsiteY90" fmla="*/ 3673397 h 6858000"/>
              <a:gd name="connsiteX91" fmla="*/ 646137 w 1514862"/>
              <a:gd name="connsiteY91" fmla="*/ 3637109 h 6858000"/>
              <a:gd name="connsiteX92" fmla="*/ 649580 w 1514862"/>
              <a:gd name="connsiteY92" fmla="*/ 3536883 h 6858000"/>
              <a:gd name="connsiteX93" fmla="*/ 657118 w 1514862"/>
              <a:gd name="connsiteY93" fmla="*/ 3435652 h 6858000"/>
              <a:gd name="connsiteX94" fmla="*/ 658789 w 1514862"/>
              <a:gd name="connsiteY94" fmla="*/ 3307769 h 6858000"/>
              <a:gd name="connsiteX95" fmla="*/ 676352 w 1514862"/>
              <a:gd name="connsiteY95" fmla="*/ 3250522 h 6858000"/>
              <a:gd name="connsiteX96" fmla="*/ 676777 w 1514862"/>
              <a:gd name="connsiteY96" fmla="*/ 3229163 h 6858000"/>
              <a:gd name="connsiteX97" fmla="*/ 678600 w 1514862"/>
              <a:gd name="connsiteY97" fmla="*/ 3217217 h 6858000"/>
              <a:gd name="connsiteX98" fmla="*/ 665435 w 1514862"/>
              <a:gd name="connsiteY98" fmla="*/ 3183755 h 6858000"/>
              <a:gd name="connsiteX99" fmla="*/ 665936 w 1514862"/>
              <a:gd name="connsiteY99" fmla="*/ 3178642 h 6858000"/>
              <a:gd name="connsiteX100" fmla="*/ 653536 w 1514862"/>
              <a:gd name="connsiteY100" fmla="*/ 3158586 h 6858000"/>
              <a:gd name="connsiteX101" fmla="*/ 638721 w 1514862"/>
              <a:gd name="connsiteY101" fmla="*/ 3129034 h 6858000"/>
              <a:gd name="connsiteX102" fmla="*/ 639386 w 1514862"/>
              <a:gd name="connsiteY102" fmla="*/ 3126682 h 6858000"/>
              <a:gd name="connsiteX103" fmla="*/ 630254 w 1514862"/>
              <a:gd name="connsiteY103" fmla="*/ 3114519 h 6858000"/>
              <a:gd name="connsiteX104" fmla="*/ 616863 w 1514862"/>
              <a:gd name="connsiteY104" fmla="*/ 3106272 h 6858000"/>
              <a:gd name="connsiteX105" fmla="*/ 589593 w 1514862"/>
              <a:gd name="connsiteY105" fmla="*/ 2958185 h 6858000"/>
              <a:gd name="connsiteX106" fmla="*/ 532207 w 1514862"/>
              <a:gd name="connsiteY106" fmla="*/ 2762989 h 6858000"/>
              <a:gd name="connsiteX107" fmla="*/ 481125 w 1514862"/>
              <a:gd name="connsiteY107" fmla="*/ 2554718 h 6858000"/>
              <a:gd name="connsiteX108" fmla="*/ 461219 w 1514862"/>
              <a:gd name="connsiteY108" fmla="*/ 2485734 h 6858000"/>
              <a:gd name="connsiteX109" fmla="*/ 451942 w 1514862"/>
              <a:gd name="connsiteY109" fmla="*/ 2447068 h 6858000"/>
              <a:gd name="connsiteX110" fmla="*/ 438903 w 1514862"/>
              <a:gd name="connsiteY110" fmla="*/ 2425819 h 6858000"/>
              <a:gd name="connsiteX111" fmla="*/ 444902 w 1514862"/>
              <a:gd name="connsiteY111" fmla="*/ 2402874 h 6858000"/>
              <a:gd name="connsiteX112" fmla="*/ 447514 w 1514862"/>
              <a:gd name="connsiteY112" fmla="*/ 2381443 h 6858000"/>
              <a:gd name="connsiteX113" fmla="*/ 423843 w 1514862"/>
              <a:gd name="connsiteY113" fmla="*/ 2261920 h 6858000"/>
              <a:gd name="connsiteX114" fmla="*/ 413730 w 1514862"/>
              <a:gd name="connsiteY114" fmla="*/ 2195378 h 6858000"/>
              <a:gd name="connsiteX115" fmla="*/ 397947 w 1514862"/>
              <a:gd name="connsiteY115" fmla="*/ 2155135 h 6858000"/>
              <a:gd name="connsiteX116" fmla="*/ 395405 w 1514862"/>
              <a:gd name="connsiteY116" fmla="*/ 2118008 h 6858000"/>
              <a:gd name="connsiteX117" fmla="*/ 396398 w 1514862"/>
              <a:gd name="connsiteY117" fmla="*/ 2050531 h 6858000"/>
              <a:gd name="connsiteX118" fmla="*/ 388204 w 1514862"/>
              <a:gd name="connsiteY118" fmla="*/ 1963269 h 6858000"/>
              <a:gd name="connsiteX119" fmla="*/ 369382 w 1514862"/>
              <a:gd name="connsiteY119" fmla="*/ 1906352 h 6858000"/>
              <a:gd name="connsiteX120" fmla="*/ 345939 w 1514862"/>
              <a:gd name="connsiteY120" fmla="*/ 1861531 h 6858000"/>
              <a:gd name="connsiteX121" fmla="*/ 299738 w 1514862"/>
              <a:gd name="connsiteY121" fmla="*/ 1732919 h 6858000"/>
              <a:gd name="connsiteX122" fmla="*/ 272049 w 1514862"/>
              <a:gd name="connsiteY122" fmla="*/ 1663540 h 6858000"/>
              <a:gd name="connsiteX123" fmla="*/ 271175 w 1514862"/>
              <a:gd name="connsiteY123" fmla="*/ 1615777 h 6858000"/>
              <a:gd name="connsiteX124" fmla="*/ 251970 w 1514862"/>
              <a:gd name="connsiteY124" fmla="*/ 1563678 h 6858000"/>
              <a:gd name="connsiteX125" fmla="*/ 265050 w 1514862"/>
              <a:gd name="connsiteY125" fmla="*/ 1519474 h 6858000"/>
              <a:gd name="connsiteX126" fmla="*/ 257792 w 1514862"/>
              <a:gd name="connsiteY126" fmla="*/ 1477995 h 6858000"/>
              <a:gd name="connsiteX127" fmla="*/ 243877 w 1514862"/>
              <a:gd name="connsiteY127" fmla="*/ 1373769 h 6858000"/>
              <a:gd name="connsiteX128" fmla="*/ 252184 w 1514862"/>
              <a:gd name="connsiteY128" fmla="*/ 1307086 h 6858000"/>
              <a:gd name="connsiteX129" fmla="*/ 253372 w 1514862"/>
              <a:gd name="connsiteY129" fmla="*/ 1189033 h 6858000"/>
              <a:gd name="connsiteX130" fmla="*/ 258057 w 1514862"/>
              <a:gd name="connsiteY130" fmla="*/ 1168288 h 6858000"/>
              <a:gd name="connsiteX131" fmla="*/ 250339 w 1514862"/>
              <a:gd name="connsiteY131" fmla="*/ 1142577 h 6858000"/>
              <a:gd name="connsiteX132" fmla="*/ 239645 w 1514862"/>
              <a:gd name="connsiteY132" fmla="*/ 1088484 h 6858000"/>
              <a:gd name="connsiteX133" fmla="*/ 228381 w 1514862"/>
              <a:gd name="connsiteY133" fmla="*/ 1016103 h 6858000"/>
              <a:gd name="connsiteX134" fmla="*/ 229837 w 1514862"/>
              <a:gd name="connsiteY134" fmla="*/ 932283 h 6858000"/>
              <a:gd name="connsiteX135" fmla="*/ 232073 w 1514862"/>
              <a:gd name="connsiteY135" fmla="*/ 915925 h 6858000"/>
              <a:gd name="connsiteX136" fmla="*/ 224702 w 1514862"/>
              <a:gd name="connsiteY136" fmla="*/ 896999 h 6858000"/>
              <a:gd name="connsiteX137" fmla="*/ 194110 w 1514862"/>
              <a:gd name="connsiteY137" fmla="*/ 821517 h 6858000"/>
              <a:gd name="connsiteX138" fmla="*/ 173060 w 1514862"/>
              <a:gd name="connsiteY138" fmla="*/ 751353 h 6858000"/>
              <a:gd name="connsiteX139" fmla="*/ 172618 w 1514862"/>
              <a:gd name="connsiteY139" fmla="*/ 721230 h 6858000"/>
              <a:gd name="connsiteX140" fmla="*/ 158289 w 1514862"/>
              <a:gd name="connsiteY140" fmla="*/ 681659 h 6858000"/>
              <a:gd name="connsiteX141" fmla="*/ 143708 w 1514862"/>
              <a:gd name="connsiteY141" fmla="*/ 635218 h 6858000"/>
              <a:gd name="connsiteX142" fmla="*/ 148719 w 1514862"/>
              <a:gd name="connsiteY142" fmla="*/ 613763 h 6858000"/>
              <a:gd name="connsiteX143" fmla="*/ 134661 w 1514862"/>
              <a:gd name="connsiteY143" fmla="*/ 598582 h 6858000"/>
              <a:gd name="connsiteX144" fmla="*/ 134342 w 1514862"/>
              <a:gd name="connsiteY144" fmla="*/ 576846 h 6858000"/>
              <a:gd name="connsiteX145" fmla="*/ 113968 w 1514862"/>
              <a:gd name="connsiteY145" fmla="*/ 530055 h 6858000"/>
              <a:gd name="connsiteX146" fmla="*/ 104404 w 1514862"/>
              <a:gd name="connsiteY146" fmla="*/ 448559 h 6858000"/>
              <a:gd name="connsiteX147" fmla="*/ 110826 w 1514862"/>
              <a:gd name="connsiteY147" fmla="*/ 441529 h 6858000"/>
              <a:gd name="connsiteX148" fmla="*/ 110047 w 1514862"/>
              <a:gd name="connsiteY148" fmla="*/ 428927 h 6858000"/>
              <a:gd name="connsiteX149" fmla="*/ 99451 w 1514862"/>
              <a:gd name="connsiteY149" fmla="*/ 430161 h 6858000"/>
              <a:gd name="connsiteX150" fmla="*/ 76471 w 1514862"/>
              <a:gd name="connsiteY150" fmla="*/ 367211 h 6858000"/>
              <a:gd name="connsiteX151" fmla="*/ 33963 w 1514862"/>
              <a:gd name="connsiteY151" fmla="*/ 302178 h 6858000"/>
              <a:gd name="connsiteX152" fmla="*/ 12635 w 1514862"/>
              <a:gd name="connsiteY152" fmla="*/ 211375 h 6858000"/>
              <a:gd name="connsiteX153" fmla="*/ 3963 w 1514862"/>
              <a:gd name="connsiteY153" fmla="*/ 184179 h 6858000"/>
              <a:gd name="connsiteX154" fmla="*/ 25635 w 1514862"/>
              <a:gd name="connsiteY154" fmla="*/ 47336 h 6858000"/>
              <a:gd name="connsiteX155" fmla="*/ 6323 w 1514862"/>
              <a:gd name="connsiteY155"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6312 w 1508539"/>
              <a:gd name="connsiteY152" fmla="*/ 211375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0191 w 1508539"/>
              <a:gd name="connsiteY149" fmla="*/ 404917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106893 w 1508539"/>
              <a:gd name="connsiteY146" fmla="*/ 46538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4721 w 1508539"/>
              <a:gd name="connsiteY63" fmla="*/ 4761984 h 6858000"/>
              <a:gd name="connsiteX64" fmla="*/ 650769 w 1508539"/>
              <a:gd name="connsiteY64" fmla="*/ 4690749 h 6858000"/>
              <a:gd name="connsiteX65" fmla="*/ 646249 w 1508539"/>
              <a:gd name="connsiteY65" fmla="*/ 4584173 h 6858000"/>
              <a:gd name="connsiteX66" fmla="*/ 641332 w 1508539"/>
              <a:gd name="connsiteY66" fmla="*/ 4444346 h 6858000"/>
              <a:gd name="connsiteX67" fmla="*/ 637897 w 1508539"/>
              <a:gd name="connsiteY67" fmla="*/ 4375228 h 6858000"/>
              <a:gd name="connsiteX68" fmla="*/ 618550 w 1508539"/>
              <a:gd name="connsiteY68" fmla="*/ 4214165 h 6858000"/>
              <a:gd name="connsiteX69" fmla="*/ 622623 w 1508539"/>
              <a:gd name="connsiteY69" fmla="*/ 4090296 h 6858000"/>
              <a:gd name="connsiteX70" fmla="*/ 607879 w 1508539"/>
              <a:gd name="connsiteY70" fmla="*/ 4033999 h 6858000"/>
              <a:gd name="connsiteX71" fmla="*/ 609028 w 1508539"/>
              <a:gd name="connsiteY71" fmla="*/ 4031933 h 6858000"/>
              <a:gd name="connsiteX72" fmla="*/ 607604 w 1508539"/>
              <a:gd name="connsiteY72" fmla="*/ 4013953 h 6858000"/>
              <a:gd name="connsiteX73" fmla="*/ 593899 w 1508539"/>
              <a:gd name="connsiteY73" fmla="*/ 3974753 h 6858000"/>
              <a:gd name="connsiteX74" fmla="*/ 595497 w 1508539"/>
              <a:gd name="connsiteY74" fmla="*/ 3969950 h 6858000"/>
              <a:gd name="connsiteX75" fmla="*/ 588919 w 1508539"/>
              <a:gd name="connsiteY75" fmla="*/ 3933779 h 6858000"/>
              <a:gd name="connsiteX76" fmla="*/ 590250 w 1508539"/>
              <a:gd name="connsiteY76" fmla="*/ 3933093 h 6858000"/>
              <a:gd name="connsiteX77" fmla="*/ 594604 w 1508539"/>
              <a:gd name="connsiteY77" fmla="*/ 3922082 h 6858000"/>
              <a:gd name="connsiteX78" fmla="*/ 599682 w 1508539"/>
              <a:gd name="connsiteY78" fmla="*/ 3901461 h 6858000"/>
              <a:gd name="connsiteX79" fmla="*/ 622276 w 1508539"/>
              <a:gd name="connsiteY79" fmla="*/ 3813873 h 6858000"/>
              <a:gd name="connsiteX80" fmla="*/ 621701 w 1508539"/>
              <a:gd name="connsiteY80" fmla="*/ 3806161 h 6858000"/>
              <a:gd name="connsiteX81" fmla="*/ 622008 w 1508539"/>
              <a:gd name="connsiteY81" fmla="*/ 3805957 h 6858000"/>
              <a:gd name="connsiteX82" fmla="*/ 622035 w 1508539"/>
              <a:gd name="connsiteY82" fmla="*/ 3797724 h 6858000"/>
              <a:gd name="connsiteX83" fmla="*/ 620650 w 1508539"/>
              <a:gd name="connsiteY83" fmla="*/ 3792098 h 6858000"/>
              <a:gd name="connsiteX84" fmla="*/ 619534 w 1508539"/>
              <a:gd name="connsiteY84" fmla="*/ 3777135 h 6858000"/>
              <a:gd name="connsiteX85" fmla="*/ 621267 w 1508539"/>
              <a:gd name="connsiteY85" fmla="*/ 3771656 h 6858000"/>
              <a:gd name="connsiteX86" fmla="*/ 625010 w 1508539"/>
              <a:gd name="connsiteY86" fmla="*/ 3769007 h 6858000"/>
              <a:gd name="connsiteX87" fmla="*/ 624476 w 1508539"/>
              <a:gd name="connsiteY87" fmla="*/ 3767709 h 6858000"/>
              <a:gd name="connsiteX88" fmla="*/ 633172 w 1508539"/>
              <a:gd name="connsiteY88" fmla="*/ 3738082 h 6858000"/>
              <a:gd name="connsiteX89" fmla="*/ 640518 w 1508539"/>
              <a:gd name="connsiteY89" fmla="*/ 3673397 h 6858000"/>
              <a:gd name="connsiteX90" fmla="*/ 639814 w 1508539"/>
              <a:gd name="connsiteY90" fmla="*/ 3637109 h 6858000"/>
              <a:gd name="connsiteX91" fmla="*/ 643257 w 1508539"/>
              <a:gd name="connsiteY91" fmla="*/ 3536883 h 6858000"/>
              <a:gd name="connsiteX92" fmla="*/ 650795 w 1508539"/>
              <a:gd name="connsiteY92" fmla="*/ 3435652 h 6858000"/>
              <a:gd name="connsiteX93" fmla="*/ 652466 w 1508539"/>
              <a:gd name="connsiteY93" fmla="*/ 3307769 h 6858000"/>
              <a:gd name="connsiteX94" fmla="*/ 670029 w 1508539"/>
              <a:gd name="connsiteY94" fmla="*/ 3250522 h 6858000"/>
              <a:gd name="connsiteX95" fmla="*/ 670454 w 1508539"/>
              <a:gd name="connsiteY95" fmla="*/ 3229163 h 6858000"/>
              <a:gd name="connsiteX96" fmla="*/ 672277 w 1508539"/>
              <a:gd name="connsiteY96" fmla="*/ 3217217 h 6858000"/>
              <a:gd name="connsiteX97" fmla="*/ 659112 w 1508539"/>
              <a:gd name="connsiteY97" fmla="*/ 3183755 h 6858000"/>
              <a:gd name="connsiteX98" fmla="*/ 659613 w 1508539"/>
              <a:gd name="connsiteY98" fmla="*/ 3178642 h 6858000"/>
              <a:gd name="connsiteX99" fmla="*/ 647213 w 1508539"/>
              <a:gd name="connsiteY99" fmla="*/ 3158586 h 6858000"/>
              <a:gd name="connsiteX100" fmla="*/ 632398 w 1508539"/>
              <a:gd name="connsiteY100" fmla="*/ 3129034 h 6858000"/>
              <a:gd name="connsiteX101" fmla="*/ 633063 w 1508539"/>
              <a:gd name="connsiteY101" fmla="*/ 3126682 h 6858000"/>
              <a:gd name="connsiteX102" fmla="*/ 623931 w 1508539"/>
              <a:gd name="connsiteY102" fmla="*/ 3114519 h 6858000"/>
              <a:gd name="connsiteX103" fmla="*/ 610540 w 1508539"/>
              <a:gd name="connsiteY103" fmla="*/ 3106272 h 6858000"/>
              <a:gd name="connsiteX104" fmla="*/ 583270 w 1508539"/>
              <a:gd name="connsiteY104" fmla="*/ 2958185 h 6858000"/>
              <a:gd name="connsiteX105" fmla="*/ 525884 w 1508539"/>
              <a:gd name="connsiteY105" fmla="*/ 2762989 h 6858000"/>
              <a:gd name="connsiteX106" fmla="*/ 474802 w 1508539"/>
              <a:gd name="connsiteY106" fmla="*/ 2554718 h 6858000"/>
              <a:gd name="connsiteX107" fmla="*/ 454896 w 1508539"/>
              <a:gd name="connsiteY107" fmla="*/ 2485734 h 6858000"/>
              <a:gd name="connsiteX108" fmla="*/ 445619 w 1508539"/>
              <a:gd name="connsiteY108" fmla="*/ 2447068 h 6858000"/>
              <a:gd name="connsiteX109" fmla="*/ 432580 w 1508539"/>
              <a:gd name="connsiteY109" fmla="*/ 2425819 h 6858000"/>
              <a:gd name="connsiteX110" fmla="*/ 438579 w 1508539"/>
              <a:gd name="connsiteY110" fmla="*/ 2402874 h 6858000"/>
              <a:gd name="connsiteX111" fmla="*/ 441191 w 1508539"/>
              <a:gd name="connsiteY111" fmla="*/ 2381443 h 6858000"/>
              <a:gd name="connsiteX112" fmla="*/ 417520 w 1508539"/>
              <a:gd name="connsiteY112" fmla="*/ 2261920 h 6858000"/>
              <a:gd name="connsiteX113" fmla="*/ 407407 w 1508539"/>
              <a:gd name="connsiteY113" fmla="*/ 2195378 h 6858000"/>
              <a:gd name="connsiteX114" fmla="*/ 391624 w 1508539"/>
              <a:gd name="connsiteY114" fmla="*/ 2155135 h 6858000"/>
              <a:gd name="connsiteX115" fmla="*/ 389082 w 1508539"/>
              <a:gd name="connsiteY115" fmla="*/ 2118008 h 6858000"/>
              <a:gd name="connsiteX116" fmla="*/ 390075 w 1508539"/>
              <a:gd name="connsiteY116" fmla="*/ 2050531 h 6858000"/>
              <a:gd name="connsiteX117" fmla="*/ 381881 w 1508539"/>
              <a:gd name="connsiteY117" fmla="*/ 1963269 h 6858000"/>
              <a:gd name="connsiteX118" fmla="*/ 363059 w 1508539"/>
              <a:gd name="connsiteY118" fmla="*/ 1906352 h 6858000"/>
              <a:gd name="connsiteX119" fmla="*/ 339616 w 1508539"/>
              <a:gd name="connsiteY119" fmla="*/ 1861531 h 6858000"/>
              <a:gd name="connsiteX120" fmla="*/ 293415 w 1508539"/>
              <a:gd name="connsiteY120" fmla="*/ 1732919 h 6858000"/>
              <a:gd name="connsiteX121" fmla="*/ 265726 w 1508539"/>
              <a:gd name="connsiteY121" fmla="*/ 1663540 h 6858000"/>
              <a:gd name="connsiteX122" fmla="*/ 264852 w 1508539"/>
              <a:gd name="connsiteY122" fmla="*/ 1615777 h 6858000"/>
              <a:gd name="connsiteX123" fmla="*/ 245647 w 1508539"/>
              <a:gd name="connsiteY123" fmla="*/ 1563678 h 6858000"/>
              <a:gd name="connsiteX124" fmla="*/ 258727 w 1508539"/>
              <a:gd name="connsiteY124" fmla="*/ 1519474 h 6858000"/>
              <a:gd name="connsiteX125" fmla="*/ 251469 w 1508539"/>
              <a:gd name="connsiteY125" fmla="*/ 1477995 h 6858000"/>
              <a:gd name="connsiteX126" fmla="*/ 237554 w 1508539"/>
              <a:gd name="connsiteY126" fmla="*/ 1373769 h 6858000"/>
              <a:gd name="connsiteX127" fmla="*/ 245861 w 1508539"/>
              <a:gd name="connsiteY127" fmla="*/ 1307086 h 6858000"/>
              <a:gd name="connsiteX128" fmla="*/ 247049 w 1508539"/>
              <a:gd name="connsiteY128" fmla="*/ 1189033 h 6858000"/>
              <a:gd name="connsiteX129" fmla="*/ 251734 w 1508539"/>
              <a:gd name="connsiteY129" fmla="*/ 1168288 h 6858000"/>
              <a:gd name="connsiteX130" fmla="*/ 244016 w 1508539"/>
              <a:gd name="connsiteY130" fmla="*/ 1142577 h 6858000"/>
              <a:gd name="connsiteX131" fmla="*/ 233322 w 1508539"/>
              <a:gd name="connsiteY131" fmla="*/ 1088484 h 6858000"/>
              <a:gd name="connsiteX132" fmla="*/ 222058 w 1508539"/>
              <a:gd name="connsiteY132" fmla="*/ 1016103 h 6858000"/>
              <a:gd name="connsiteX133" fmla="*/ 223514 w 1508539"/>
              <a:gd name="connsiteY133" fmla="*/ 932283 h 6858000"/>
              <a:gd name="connsiteX134" fmla="*/ 225750 w 1508539"/>
              <a:gd name="connsiteY134" fmla="*/ 915925 h 6858000"/>
              <a:gd name="connsiteX135" fmla="*/ 218379 w 1508539"/>
              <a:gd name="connsiteY135" fmla="*/ 896999 h 6858000"/>
              <a:gd name="connsiteX136" fmla="*/ 187787 w 1508539"/>
              <a:gd name="connsiteY136" fmla="*/ 821517 h 6858000"/>
              <a:gd name="connsiteX137" fmla="*/ 166737 w 1508539"/>
              <a:gd name="connsiteY137" fmla="*/ 751353 h 6858000"/>
              <a:gd name="connsiteX138" fmla="*/ 166295 w 1508539"/>
              <a:gd name="connsiteY138" fmla="*/ 721230 h 6858000"/>
              <a:gd name="connsiteX139" fmla="*/ 151966 w 1508539"/>
              <a:gd name="connsiteY139" fmla="*/ 681659 h 6858000"/>
              <a:gd name="connsiteX140" fmla="*/ 137385 w 1508539"/>
              <a:gd name="connsiteY140" fmla="*/ 635218 h 6858000"/>
              <a:gd name="connsiteX141" fmla="*/ 142396 w 1508539"/>
              <a:gd name="connsiteY141" fmla="*/ 613763 h 6858000"/>
              <a:gd name="connsiteX142" fmla="*/ 128338 w 1508539"/>
              <a:gd name="connsiteY142" fmla="*/ 598582 h 6858000"/>
              <a:gd name="connsiteX143" fmla="*/ 128019 w 1508539"/>
              <a:gd name="connsiteY143" fmla="*/ 576846 h 6858000"/>
              <a:gd name="connsiteX144" fmla="*/ 107645 w 1508539"/>
              <a:gd name="connsiteY144" fmla="*/ 530055 h 6858000"/>
              <a:gd name="connsiteX145" fmla="*/ 106893 w 1508539"/>
              <a:gd name="connsiteY145" fmla="*/ 465389 h 6858000"/>
              <a:gd name="connsiteX146" fmla="*/ 89816 w 1508539"/>
              <a:gd name="connsiteY146" fmla="*/ 424699 h 6858000"/>
              <a:gd name="connsiteX147" fmla="*/ 90191 w 1508539"/>
              <a:gd name="connsiteY147" fmla="*/ 404917 h 6858000"/>
              <a:gd name="connsiteX148" fmla="*/ 70148 w 1508539"/>
              <a:gd name="connsiteY148" fmla="*/ 367211 h 6858000"/>
              <a:gd name="connsiteX149" fmla="*/ 36452 w 1508539"/>
              <a:gd name="connsiteY149" fmla="*/ 268519 h 6858000"/>
              <a:gd name="connsiteX150" fmla="*/ 23935 w 1508539"/>
              <a:gd name="connsiteY150" fmla="*/ 160886 h 6858000"/>
              <a:gd name="connsiteX151" fmla="*/ 19312 w 1508539"/>
              <a:gd name="connsiteY151" fmla="*/ 47336 h 6858000"/>
              <a:gd name="connsiteX152" fmla="*/ 0 w 1508539"/>
              <a:gd name="connsiteY152"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46936 w 1508539"/>
              <a:gd name="connsiteY60" fmla="*/ 4821170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3397 w 1508539"/>
              <a:gd name="connsiteY25" fmla="*/ 6372381 h 6858000"/>
              <a:gd name="connsiteX26" fmla="*/ 240591 w 1508539"/>
              <a:gd name="connsiteY26" fmla="*/ 6367510 h 6858000"/>
              <a:gd name="connsiteX27" fmla="*/ 244471 w 1508539"/>
              <a:gd name="connsiteY27" fmla="*/ 6349778 h 6858000"/>
              <a:gd name="connsiteX28" fmla="*/ 246136 w 1508539"/>
              <a:gd name="connsiteY28" fmla="*/ 6348250 h 6858000"/>
              <a:gd name="connsiteX29" fmla="*/ 262170 w 1508539"/>
              <a:gd name="connsiteY29" fmla="*/ 6281972 h 6858000"/>
              <a:gd name="connsiteX30" fmla="*/ 272933 w 1508539"/>
              <a:gd name="connsiteY30" fmla="*/ 6211940 h 6858000"/>
              <a:gd name="connsiteX31" fmla="*/ 314428 w 1508539"/>
              <a:gd name="connsiteY31" fmla="*/ 6113913 h 6858000"/>
              <a:gd name="connsiteX32" fmla="*/ 318721 w 1508539"/>
              <a:gd name="connsiteY32" fmla="*/ 6028119 h 6858000"/>
              <a:gd name="connsiteX33" fmla="*/ 345501 w 1508539"/>
              <a:gd name="connsiteY33" fmla="*/ 5934687 h 6858000"/>
              <a:gd name="connsiteX34" fmla="*/ 379513 w 1508539"/>
              <a:gd name="connsiteY34" fmla="*/ 5765594 h 6858000"/>
              <a:gd name="connsiteX35" fmla="*/ 411349 w 1508539"/>
              <a:gd name="connsiteY35" fmla="*/ 5693685 h 6858000"/>
              <a:gd name="connsiteX36" fmla="*/ 431404 w 1508539"/>
              <a:gd name="connsiteY36" fmla="*/ 5665173 h 6858000"/>
              <a:gd name="connsiteX37" fmla="*/ 465121 w 1508539"/>
              <a:gd name="connsiteY37" fmla="*/ 5563435 h 6858000"/>
              <a:gd name="connsiteX38" fmla="*/ 494626 w 1508539"/>
              <a:gd name="connsiteY38" fmla="*/ 5476393 h 6858000"/>
              <a:gd name="connsiteX39" fmla="*/ 525819 w 1508539"/>
              <a:gd name="connsiteY39" fmla="*/ 5396260 h 6858000"/>
              <a:gd name="connsiteX40" fmla="*/ 541800 w 1508539"/>
              <a:gd name="connsiteY40" fmla="*/ 5330009 h 6858000"/>
              <a:gd name="connsiteX41" fmla="*/ 575293 w 1508539"/>
              <a:gd name="connsiteY41" fmla="*/ 5273739 h 6858000"/>
              <a:gd name="connsiteX42" fmla="*/ 584892 w 1508539"/>
              <a:gd name="connsiteY42" fmla="*/ 5241779 h 6858000"/>
              <a:gd name="connsiteX43" fmla="*/ 596118 w 1508539"/>
              <a:gd name="connsiteY43" fmla="*/ 5225268 h 6858000"/>
              <a:gd name="connsiteX44" fmla="*/ 597138 w 1508539"/>
              <a:gd name="connsiteY44" fmla="*/ 5217684 h 6858000"/>
              <a:gd name="connsiteX45" fmla="*/ 604479 w 1508539"/>
              <a:gd name="connsiteY45" fmla="*/ 5193377 h 6858000"/>
              <a:gd name="connsiteX46" fmla="*/ 607782 w 1508539"/>
              <a:gd name="connsiteY46" fmla="*/ 5179288 h 6858000"/>
              <a:gd name="connsiteX47" fmla="*/ 608766 w 1508539"/>
              <a:gd name="connsiteY47" fmla="*/ 5173621 h 6858000"/>
              <a:gd name="connsiteX48" fmla="*/ 604400 w 1508539"/>
              <a:gd name="connsiteY48" fmla="*/ 5159961 h 6858000"/>
              <a:gd name="connsiteX49" fmla="*/ 611077 w 1508539"/>
              <a:gd name="connsiteY49" fmla="*/ 5144295 h 6858000"/>
              <a:gd name="connsiteX50" fmla="*/ 608010 w 1508539"/>
              <a:gd name="connsiteY50" fmla="*/ 5125185 h 6858000"/>
              <a:gd name="connsiteX51" fmla="*/ 614840 w 1508539"/>
              <a:gd name="connsiteY51" fmla="*/ 5121884 h 6858000"/>
              <a:gd name="connsiteX52" fmla="*/ 621876 w 1508539"/>
              <a:gd name="connsiteY52" fmla="*/ 5067850 h 6858000"/>
              <a:gd name="connsiteX53" fmla="*/ 624607 w 1508539"/>
              <a:gd name="connsiteY53" fmla="*/ 5060861 h 6858000"/>
              <a:gd name="connsiteX54" fmla="*/ 621311 w 1508539"/>
              <a:gd name="connsiteY54" fmla="*/ 5034192 h 6858000"/>
              <a:gd name="connsiteX55" fmla="*/ 622865 w 1508539"/>
              <a:gd name="connsiteY55" fmla="*/ 4993030 h 6858000"/>
              <a:gd name="connsiteX56" fmla="*/ 629774 w 1508539"/>
              <a:gd name="connsiteY56" fmla="*/ 4946844 h 6858000"/>
              <a:gd name="connsiteX57" fmla="*/ 625630 w 1508539"/>
              <a:gd name="connsiteY57" fmla="*/ 4932692 h 6858000"/>
              <a:gd name="connsiteX58" fmla="*/ 641033 w 1508539"/>
              <a:gd name="connsiteY58" fmla="*/ 4858827 h 6858000"/>
              <a:gd name="connsiteX59" fmla="*/ 646936 w 1508539"/>
              <a:gd name="connsiteY59" fmla="*/ 4821170 h 6858000"/>
              <a:gd name="connsiteX60" fmla="*/ 651669 w 1508539"/>
              <a:gd name="connsiteY60" fmla="*/ 4780965 h 6858000"/>
              <a:gd name="connsiteX61" fmla="*/ 652962 w 1508539"/>
              <a:gd name="connsiteY61" fmla="*/ 4750867 h 6858000"/>
              <a:gd name="connsiteX62" fmla="*/ 650769 w 1508539"/>
              <a:gd name="connsiteY62" fmla="*/ 4690749 h 6858000"/>
              <a:gd name="connsiteX63" fmla="*/ 646249 w 1508539"/>
              <a:gd name="connsiteY63" fmla="*/ 4584173 h 6858000"/>
              <a:gd name="connsiteX64" fmla="*/ 641332 w 1508539"/>
              <a:gd name="connsiteY64" fmla="*/ 4444346 h 6858000"/>
              <a:gd name="connsiteX65" fmla="*/ 637897 w 1508539"/>
              <a:gd name="connsiteY65" fmla="*/ 4375228 h 6858000"/>
              <a:gd name="connsiteX66" fmla="*/ 618550 w 1508539"/>
              <a:gd name="connsiteY66" fmla="*/ 4214165 h 6858000"/>
              <a:gd name="connsiteX67" fmla="*/ 622623 w 1508539"/>
              <a:gd name="connsiteY67" fmla="*/ 4090296 h 6858000"/>
              <a:gd name="connsiteX68" fmla="*/ 607879 w 1508539"/>
              <a:gd name="connsiteY68" fmla="*/ 4033999 h 6858000"/>
              <a:gd name="connsiteX69" fmla="*/ 609028 w 1508539"/>
              <a:gd name="connsiteY69" fmla="*/ 4031933 h 6858000"/>
              <a:gd name="connsiteX70" fmla="*/ 607604 w 1508539"/>
              <a:gd name="connsiteY70" fmla="*/ 4013953 h 6858000"/>
              <a:gd name="connsiteX71" fmla="*/ 593899 w 1508539"/>
              <a:gd name="connsiteY71" fmla="*/ 3974753 h 6858000"/>
              <a:gd name="connsiteX72" fmla="*/ 595497 w 1508539"/>
              <a:gd name="connsiteY72" fmla="*/ 3969950 h 6858000"/>
              <a:gd name="connsiteX73" fmla="*/ 588919 w 1508539"/>
              <a:gd name="connsiteY73" fmla="*/ 3933779 h 6858000"/>
              <a:gd name="connsiteX74" fmla="*/ 590250 w 1508539"/>
              <a:gd name="connsiteY74" fmla="*/ 3933093 h 6858000"/>
              <a:gd name="connsiteX75" fmla="*/ 594604 w 1508539"/>
              <a:gd name="connsiteY75" fmla="*/ 3922082 h 6858000"/>
              <a:gd name="connsiteX76" fmla="*/ 599682 w 1508539"/>
              <a:gd name="connsiteY76" fmla="*/ 3901461 h 6858000"/>
              <a:gd name="connsiteX77" fmla="*/ 622276 w 1508539"/>
              <a:gd name="connsiteY77" fmla="*/ 3813873 h 6858000"/>
              <a:gd name="connsiteX78" fmla="*/ 621701 w 1508539"/>
              <a:gd name="connsiteY78" fmla="*/ 3806161 h 6858000"/>
              <a:gd name="connsiteX79" fmla="*/ 622008 w 1508539"/>
              <a:gd name="connsiteY79" fmla="*/ 3805957 h 6858000"/>
              <a:gd name="connsiteX80" fmla="*/ 622035 w 1508539"/>
              <a:gd name="connsiteY80" fmla="*/ 3797724 h 6858000"/>
              <a:gd name="connsiteX81" fmla="*/ 620650 w 1508539"/>
              <a:gd name="connsiteY81" fmla="*/ 3792098 h 6858000"/>
              <a:gd name="connsiteX82" fmla="*/ 619534 w 1508539"/>
              <a:gd name="connsiteY82" fmla="*/ 3777135 h 6858000"/>
              <a:gd name="connsiteX83" fmla="*/ 621267 w 1508539"/>
              <a:gd name="connsiteY83" fmla="*/ 3771656 h 6858000"/>
              <a:gd name="connsiteX84" fmla="*/ 625010 w 1508539"/>
              <a:gd name="connsiteY84" fmla="*/ 3769007 h 6858000"/>
              <a:gd name="connsiteX85" fmla="*/ 624476 w 1508539"/>
              <a:gd name="connsiteY85" fmla="*/ 3767709 h 6858000"/>
              <a:gd name="connsiteX86" fmla="*/ 633172 w 1508539"/>
              <a:gd name="connsiteY86" fmla="*/ 3738082 h 6858000"/>
              <a:gd name="connsiteX87" fmla="*/ 640518 w 1508539"/>
              <a:gd name="connsiteY87" fmla="*/ 3673397 h 6858000"/>
              <a:gd name="connsiteX88" fmla="*/ 639814 w 1508539"/>
              <a:gd name="connsiteY88" fmla="*/ 3637109 h 6858000"/>
              <a:gd name="connsiteX89" fmla="*/ 643257 w 1508539"/>
              <a:gd name="connsiteY89" fmla="*/ 3536883 h 6858000"/>
              <a:gd name="connsiteX90" fmla="*/ 650795 w 1508539"/>
              <a:gd name="connsiteY90" fmla="*/ 3435652 h 6858000"/>
              <a:gd name="connsiteX91" fmla="*/ 652466 w 1508539"/>
              <a:gd name="connsiteY91" fmla="*/ 3307769 h 6858000"/>
              <a:gd name="connsiteX92" fmla="*/ 670029 w 1508539"/>
              <a:gd name="connsiteY92" fmla="*/ 3250522 h 6858000"/>
              <a:gd name="connsiteX93" fmla="*/ 670454 w 1508539"/>
              <a:gd name="connsiteY93" fmla="*/ 3229163 h 6858000"/>
              <a:gd name="connsiteX94" fmla="*/ 672277 w 1508539"/>
              <a:gd name="connsiteY94" fmla="*/ 3217217 h 6858000"/>
              <a:gd name="connsiteX95" fmla="*/ 659112 w 1508539"/>
              <a:gd name="connsiteY95" fmla="*/ 3183755 h 6858000"/>
              <a:gd name="connsiteX96" fmla="*/ 659613 w 1508539"/>
              <a:gd name="connsiteY96" fmla="*/ 3178642 h 6858000"/>
              <a:gd name="connsiteX97" fmla="*/ 647213 w 1508539"/>
              <a:gd name="connsiteY97" fmla="*/ 3158586 h 6858000"/>
              <a:gd name="connsiteX98" fmla="*/ 632398 w 1508539"/>
              <a:gd name="connsiteY98" fmla="*/ 3129034 h 6858000"/>
              <a:gd name="connsiteX99" fmla="*/ 633063 w 1508539"/>
              <a:gd name="connsiteY99" fmla="*/ 3126682 h 6858000"/>
              <a:gd name="connsiteX100" fmla="*/ 623931 w 1508539"/>
              <a:gd name="connsiteY100" fmla="*/ 3114519 h 6858000"/>
              <a:gd name="connsiteX101" fmla="*/ 610540 w 1508539"/>
              <a:gd name="connsiteY101" fmla="*/ 3106272 h 6858000"/>
              <a:gd name="connsiteX102" fmla="*/ 583270 w 1508539"/>
              <a:gd name="connsiteY102" fmla="*/ 2958185 h 6858000"/>
              <a:gd name="connsiteX103" fmla="*/ 525884 w 1508539"/>
              <a:gd name="connsiteY103" fmla="*/ 2762989 h 6858000"/>
              <a:gd name="connsiteX104" fmla="*/ 474802 w 1508539"/>
              <a:gd name="connsiteY104" fmla="*/ 2554718 h 6858000"/>
              <a:gd name="connsiteX105" fmla="*/ 454896 w 1508539"/>
              <a:gd name="connsiteY105" fmla="*/ 2485734 h 6858000"/>
              <a:gd name="connsiteX106" fmla="*/ 445619 w 1508539"/>
              <a:gd name="connsiteY106" fmla="*/ 2447068 h 6858000"/>
              <a:gd name="connsiteX107" fmla="*/ 432580 w 1508539"/>
              <a:gd name="connsiteY107" fmla="*/ 2425819 h 6858000"/>
              <a:gd name="connsiteX108" fmla="*/ 438579 w 1508539"/>
              <a:gd name="connsiteY108" fmla="*/ 2402874 h 6858000"/>
              <a:gd name="connsiteX109" fmla="*/ 441191 w 1508539"/>
              <a:gd name="connsiteY109" fmla="*/ 2381443 h 6858000"/>
              <a:gd name="connsiteX110" fmla="*/ 417520 w 1508539"/>
              <a:gd name="connsiteY110" fmla="*/ 2261920 h 6858000"/>
              <a:gd name="connsiteX111" fmla="*/ 407407 w 1508539"/>
              <a:gd name="connsiteY111" fmla="*/ 2195378 h 6858000"/>
              <a:gd name="connsiteX112" fmla="*/ 391624 w 1508539"/>
              <a:gd name="connsiteY112" fmla="*/ 2155135 h 6858000"/>
              <a:gd name="connsiteX113" fmla="*/ 389082 w 1508539"/>
              <a:gd name="connsiteY113" fmla="*/ 2118008 h 6858000"/>
              <a:gd name="connsiteX114" fmla="*/ 390075 w 1508539"/>
              <a:gd name="connsiteY114" fmla="*/ 2050531 h 6858000"/>
              <a:gd name="connsiteX115" fmla="*/ 381881 w 1508539"/>
              <a:gd name="connsiteY115" fmla="*/ 1963269 h 6858000"/>
              <a:gd name="connsiteX116" fmla="*/ 363059 w 1508539"/>
              <a:gd name="connsiteY116" fmla="*/ 1906352 h 6858000"/>
              <a:gd name="connsiteX117" fmla="*/ 339616 w 1508539"/>
              <a:gd name="connsiteY117" fmla="*/ 1861531 h 6858000"/>
              <a:gd name="connsiteX118" fmla="*/ 293415 w 1508539"/>
              <a:gd name="connsiteY118" fmla="*/ 1732919 h 6858000"/>
              <a:gd name="connsiteX119" fmla="*/ 265726 w 1508539"/>
              <a:gd name="connsiteY119" fmla="*/ 1663540 h 6858000"/>
              <a:gd name="connsiteX120" fmla="*/ 264852 w 1508539"/>
              <a:gd name="connsiteY120" fmla="*/ 1615777 h 6858000"/>
              <a:gd name="connsiteX121" fmla="*/ 245647 w 1508539"/>
              <a:gd name="connsiteY121" fmla="*/ 1563678 h 6858000"/>
              <a:gd name="connsiteX122" fmla="*/ 258727 w 1508539"/>
              <a:gd name="connsiteY122" fmla="*/ 1519474 h 6858000"/>
              <a:gd name="connsiteX123" fmla="*/ 251469 w 1508539"/>
              <a:gd name="connsiteY123" fmla="*/ 1477995 h 6858000"/>
              <a:gd name="connsiteX124" fmla="*/ 237554 w 1508539"/>
              <a:gd name="connsiteY124" fmla="*/ 1373769 h 6858000"/>
              <a:gd name="connsiteX125" fmla="*/ 245861 w 1508539"/>
              <a:gd name="connsiteY125" fmla="*/ 1307086 h 6858000"/>
              <a:gd name="connsiteX126" fmla="*/ 247049 w 1508539"/>
              <a:gd name="connsiteY126" fmla="*/ 1189033 h 6858000"/>
              <a:gd name="connsiteX127" fmla="*/ 251734 w 1508539"/>
              <a:gd name="connsiteY127" fmla="*/ 1168288 h 6858000"/>
              <a:gd name="connsiteX128" fmla="*/ 244016 w 1508539"/>
              <a:gd name="connsiteY128" fmla="*/ 1142577 h 6858000"/>
              <a:gd name="connsiteX129" fmla="*/ 233322 w 1508539"/>
              <a:gd name="connsiteY129" fmla="*/ 1088484 h 6858000"/>
              <a:gd name="connsiteX130" fmla="*/ 222058 w 1508539"/>
              <a:gd name="connsiteY130" fmla="*/ 1016103 h 6858000"/>
              <a:gd name="connsiteX131" fmla="*/ 223514 w 1508539"/>
              <a:gd name="connsiteY131" fmla="*/ 932283 h 6858000"/>
              <a:gd name="connsiteX132" fmla="*/ 225750 w 1508539"/>
              <a:gd name="connsiteY132" fmla="*/ 915925 h 6858000"/>
              <a:gd name="connsiteX133" fmla="*/ 218379 w 1508539"/>
              <a:gd name="connsiteY133" fmla="*/ 896999 h 6858000"/>
              <a:gd name="connsiteX134" fmla="*/ 187787 w 1508539"/>
              <a:gd name="connsiteY134" fmla="*/ 821517 h 6858000"/>
              <a:gd name="connsiteX135" fmla="*/ 166737 w 1508539"/>
              <a:gd name="connsiteY135" fmla="*/ 751353 h 6858000"/>
              <a:gd name="connsiteX136" fmla="*/ 166295 w 1508539"/>
              <a:gd name="connsiteY136" fmla="*/ 721230 h 6858000"/>
              <a:gd name="connsiteX137" fmla="*/ 151966 w 1508539"/>
              <a:gd name="connsiteY137" fmla="*/ 681659 h 6858000"/>
              <a:gd name="connsiteX138" fmla="*/ 137385 w 1508539"/>
              <a:gd name="connsiteY138" fmla="*/ 635218 h 6858000"/>
              <a:gd name="connsiteX139" fmla="*/ 142396 w 1508539"/>
              <a:gd name="connsiteY139" fmla="*/ 613763 h 6858000"/>
              <a:gd name="connsiteX140" fmla="*/ 128338 w 1508539"/>
              <a:gd name="connsiteY140" fmla="*/ 598582 h 6858000"/>
              <a:gd name="connsiteX141" fmla="*/ 128019 w 1508539"/>
              <a:gd name="connsiteY141" fmla="*/ 576846 h 6858000"/>
              <a:gd name="connsiteX142" fmla="*/ 107645 w 1508539"/>
              <a:gd name="connsiteY142" fmla="*/ 530055 h 6858000"/>
              <a:gd name="connsiteX143" fmla="*/ 106893 w 1508539"/>
              <a:gd name="connsiteY143" fmla="*/ 465389 h 6858000"/>
              <a:gd name="connsiteX144" fmla="*/ 89816 w 1508539"/>
              <a:gd name="connsiteY144" fmla="*/ 424699 h 6858000"/>
              <a:gd name="connsiteX145" fmla="*/ 90191 w 1508539"/>
              <a:gd name="connsiteY145" fmla="*/ 404917 h 6858000"/>
              <a:gd name="connsiteX146" fmla="*/ 70148 w 1508539"/>
              <a:gd name="connsiteY146" fmla="*/ 367211 h 6858000"/>
              <a:gd name="connsiteX147" fmla="*/ 36452 w 1508539"/>
              <a:gd name="connsiteY147" fmla="*/ 268519 h 6858000"/>
              <a:gd name="connsiteX148" fmla="*/ 23935 w 1508539"/>
              <a:gd name="connsiteY148" fmla="*/ 160886 h 6858000"/>
              <a:gd name="connsiteX149" fmla="*/ 19312 w 1508539"/>
              <a:gd name="connsiteY149" fmla="*/ 47336 h 6858000"/>
              <a:gd name="connsiteX150" fmla="*/ 0 w 1508539"/>
              <a:gd name="connsiteY150"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139560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69364 w 1508539"/>
              <a:gd name="connsiteY4" fmla="*/ 6809549 h 6858000"/>
              <a:gd name="connsiteX5" fmla="*/ 101575 w 1508539"/>
              <a:gd name="connsiteY5" fmla="*/ 6715115 h 6858000"/>
              <a:gd name="connsiteX6" fmla="*/ 111426 w 1508539"/>
              <a:gd name="connsiteY6" fmla="*/ 6680170 h 6858000"/>
              <a:gd name="connsiteX7" fmla="*/ 136976 w 1508539"/>
              <a:gd name="connsiteY7" fmla="*/ 6621207 h 6858000"/>
              <a:gd name="connsiteX8" fmla="*/ 153633 w 1508539"/>
              <a:gd name="connsiteY8" fmla="*/ 6596265 h 6858000"/>
              <a:gd name="connsiteX9" fmla="*/ 153512 w 1508539"/>
              <a:gd name="connsiteY9" fmla="*/ 6594818 h 6858000"/>
              <a:gd name="connsiteX10" fmla="*/ 157757 w 1508539"/>
              <a:gd name="connsiteY10" fmla="*/ 6593735 h 6858000"/>
              <a:gd name="connsiteX11" fmla="*/ 160954 w 1508539"/>
              <a:gd name="connsiteY11" fmla="*/ 6589172 h 6858000"/>
              <a:gd name="connsiteX12" fmla="*/ 164248 w 1508539"/>
              <a:gd name="connsiteY12" fmla="*/ 6574442 h 6858000"/>
              <a:gd name="connsiteX13" fmla="*/ 164588 w 1508539"/>
              <a:gd name="connsiteY13" fmla="*/ 6568530 h 6858000"/>
              <a:gd name="connsiteX14" fmla="*/ 166997 w 1508539"/>
              <a:gd name="connsiteY14" fmla="*/ 6560674 h 6858000"/>
              <a:gd name="connsiteX15" fmla="*/ 167342 w 1508539"/>
              <a:gd name="connsiteY15" fmla="*/ 6560598 h 6858000"/>
              <a:gd name="connsiteX16" fmla="*/ 169039 w 1508539"/>
              <a:gd name="connsiteY16" fmla="*/ 6553006 h 6858000"/>
              <a:gd name="connsiteX17" fmla="*/ 173735 w 1508539"/>
              <a:gd name="connsiteY17" fmla="*/ 6514360 h 6858000"/>
              <a:gd name="connsiteX18" fmla="*/ 215389 w 1508539"/>
              <a:gd name="connsiteY18" fmla="*/ 6478062 h 6858000"/>
              <a:gd name="connsiteX19" fmla="*/ 226078 w 1508539"/>
              <a:gd name="connsiteY19" fmla="*/ 6460325 h 6858000"/>
              <a:gd name="connsiteX20" fmla="*/ 233311 w 1508539"/>
              <a:gd name="connsiteY20" fmla="*/ 6451488 h 6858000"/>
              <a:gd name="connsiteX21" fmla="*/ 234746 w 1508539"/>
              <a:gd name="connsiteY21" fmla="*/ 6451348 h 6858000"/>
              <a:gd name="connsiteX22" fmla="*/ 239104 w 1508539"/>
              <a:gd name="connsiteY22" fmla="*/ 6414240 h 6858000"/>
              <a:gd name="connsiteX23" fmla="*/ 241880 w 1508539"/>
              <a:gd name="connsiteY23" fmla="*/ 6384857 h 6858000"/>
              <a:gd name="connsiteX24" fmla="*/ 240591 w 1508539"/>
              <a:gd name="connsiteY24" fmla="*/ 6367510 h 6858000"/>
              <a:gd name="connsiteX25" fmla="*/ 244471 w 1508539"/>
              <a:gd name="connsiteY25" fmla="*/ 6349778 h 6858000"/>
              <a:gd name="connsiteX26" fmla="*/ 246136 w 1508539"/>
              <a:gd name="connsiteY26" fmla="*/ 6348250 h 6858000"/>
              <a:gd name="connsiteX27" fmla="*/ 262170 w 1508539"/>
              <a:gd name="connsiteY27" fmla="*/ 6281972 h 6858000"/>
              <a:gd name="connsiteX28" fmla="*/ 272933 w 1508539"/>
              <a:gd name="connsiteY28" fmla="*/ 6211940 h 6858000"/>
              <a:gd name="connsiteX29" fmla="*/ 314428 w 1508539"/>
              <a:gd name="connsiteY29" fmla="*/ 6113913 h 6858000"/>
              <a:gd name="connsiteX30" fmla="*/ 318721 w 1508539"/>
              <a:gd name="connsiteY30" fmla="*/ 6028119 h 6858000"/>
              <a:gd name="connsiteX31" fmla="*/ 345501 w 1508539"/>
              <a:gd name="connsiteY31" fmla="*/ 5934687 h 6858000"/>
              <a:gd name="connsiteX32" fmla="*/ 379513 w 1508539"/>
              <a:gd name="connsiteY32" fmla="*/ 5765594 h 6858000"/>
              <a:gd name="connsiteX33" fmla="*/ 411349 w 1508539"/>
              <a:gd name="connsiteY33" fmla="*/ 5693685 h 6858000"/>
              <a:gd name="connsiteX34" fmla="*/ 431404 w 1508539"/>
              <a:gd name="connsiteY34" fmla="*/ 5665173 h 6858000"/>
              <a:gd name="connsiteX35" fmla="*/ 465121 w 1508539"/>
              <a:gd name="connsiteY35" fmla="*/ 5563435 h 6858000"/>
              <a:gd name="connsiteX36" fmla="*/ 494626 w 1508539"/>
              <a:gd name="connsiteY36" fmla="*/ 5476393 h 6858000"/>
              <a:gd name="connsiteX37" fmla="*/ 525819 w 1508539"/>
              <a:gd name="connsiteY37" fmla="*/ 5396260 h 6858000"/>
              <a:gd name="connsiteX38" fmla="*/ 541800 w 1508539"/>
              <a:gd name="connsiteY38" fmla="*/ 5330009 h 6858000"/>
              <a:gd name="connsiteX39" fmla="*/ 575293 w 1508539"/>
              <a:gd name="connsiteY39" fmla="*/ 5273739 h 6858000"/>
              <a:gd name="connsiteX40" fmla="*/ 584892 w 1508539"/>
              <a:gd name="connsiteY40" fmla="*/ 5241779 h 6858000"/>
              <a:gd name="connsiteX41" fmla="*/ 596118 w 1508539"/>
              <a:gd name="connsiteY41" fmla="*/ 5225268 h 6858000"/>
              <a:gd name="connsiteX42" fmla="*/ 597138 w 1508539"/>
              <a:gd name="connsiteY42" fmla="*/ 5217684 h 6858000"/>
              <a:gd name="connsiteX43" fmla="*/ 604479 w 1508539"/>
              <a:gd name="connsiteY43" fmla="*/ 5193377 h 6858000"/>
              <a:gd name="connsiteX44" fmla="*/ 607782 w 1508539"/>
              <a:gd name="connsiteY44" fmla="*/ 5179288 h 6858000"/>
              <a:gd name="connsiteX45" fmla="*/ 608766 w 1508539"/>
              <a:gd name="connsiteY45" fmla="*/ 5173621 h 6858000"/>
              <a:gd name="connsiteX46" fmla="*/ 604400 w 1508539"/>
              <a:gd name="connsiteY46" fmla="*/ 5159961 h 6858000"/>
              <a:gd name="connsiteX47" fmla="*/ 611077 w 1508539"/>
              <a:gd name="connsiteY47" fmla="*/ 5144295 h 6858000"/>
              <a:gd name="connsiteX48" fmla="*/ 608010 w 1508539"/>
              <a:gd name="connsiteY48" fmla="*/ 5125185 h 6858000"/>
              <a:gd name="connsiteX49" fmla="*/ 614840 w 1508539"/>
              <a:gd name="connsiteY49" fmla="*/ 5121884 h 6858000"/>
              <a:gd name="connsiteX50" fmla="*/ 621876 w 1508539"/>
              <a:gd name="connsiteY50" fmla="*/ 5067850 h 6858000"/>
              <a:gd name="connsiteX51" fmla="*/ 624607 w 1508539"/>
              <a:gd name="connsiteY51" fmla="*/ 5060861 h 6858000"/>
              <a:gd name="connsiteX52" fmla="*/ 621311 w 1508539"/>
              <a:gd name="connsiteY52" fmla="*/ 5034192 h 6858000"/>
              <a:gd name="connsiteX53" fmla="*/ 622865 w 1508539"/>
              <a:gd name="connsiteY53" fmla="*/ 4993030 h 6858000"/>
              <a:gd name="connsiteX54" fmla="*/ 629774 w 1508539"/>
              <a:gd name="connsiteY54" fmla="*/ 4946844 h 6858000"/>
              <a:gd name="connsiteX55" fmla="*/ 625630 w 1508539"/>
              <a:gd name="connsiteY55" fmla="*/ 4932692 h 6858000"/>
              <a:gd name="connsiteX56" fmla="*/ 641033 w 1508539"/>
              <a:gd name="connsiteY56" fmla="*/ 4858827 h 6858000"/>
              <a:gd name="connsiteX57" fmla="*/ 646936 w 1508539"/>
              <a:gd name="connsiteY57" fmla="*/ 4821170 h 6858000"/>
              <a:gd name="connsiteX58" fmla="*/ 651669 w 1508539"/>
              <a:gd name="connsiteY58" fmla="*/ 4780965 h 6858000"/>
              <a:gd name="connsiteX59" fmla="*/ 652962 w 1508539"/>
              <a:gd name="connsiteY59" fmla="*/ 4750867 h 6858000"/>
              <a:gd name="connsiteX60" fmla="*/ 650769 w 1508539"/>
              <a:gd name="connsiteY60" fmla="*/ 4690749 h 6858000"/>
              <a:gd name="connsiteX61" fmla="*/ 646249 w 1508539"/>
              <a:gd name="connsiteY61" fmla="*/ 4584173 h 6858000"/>
              <a:gd name="connsiteX62" fmla="*/ 641332 w 1508539"/>
              <a:gd name="connsiteY62" fmla="*/ 4444346 h 6858000"/>
              <a:gd name="connsiteX63" fmla="*/ 637897 w 1508539"/>
              <a:gd name="connsiteY63" fmla="*/ 4375228 h 6858000"/>
              <a:gd name="connsiteX64" fmla="*/ 618550 w 1508539"/>
              <a:gd name="connsiteY64" fmla="*/ 4214165 h 6858000"/>
              <a:gd name="connsiteX65" fmla="*/ 622623 w 1508539"/>
              <a:gd name="connsiteY65" fmla="*/ 4090296 h 6858000"/>
              <a:gd name="connsiteX66" fmla="*/ 607879 w 1508539"/>
              <a:gd name="connsiteY66" fmla="*/ 4033999 h 6858000"/>
              <a:gd name="connsiteX67" fmla="*/ 609028 w 1508539"/>
              <a:gd name="connsiteY67" fmla="*/ 4031933 h 6858000"/>
              <a:gd name="connsiteX68" fmla="*/ 607604 w 1508539"/>
              <a:gd name="connsiteY68" fmla="*/ 4013953 h 6858000"/>
              <a:gd name="connsiteX69" fmla="*/ 593899 w 1508539"/>
              <a:gd name="connsiteY69" fmla="*/ 3974753 h 6858000"/>
              <a:gd name="connsiteX70" fmla="*/ 595497 w 1508539"/>
              <a:gd name="connsiteY70" fmla="*/ 3969950 h 6858000"/>
              <a:gd name="connsiteX71" fmla="*/ 588919 w 1508539"/>
              <a:gd name="connsiteY71" fmla="*/ 3933779 h 6858000"/>
              <a:gd name="connsiteX72" fmla="*/ 590250 w 1508539"/>
              <a:gd name="connsiteY72" fmla="*/ 3933093 h 6858000"/>
              <a:gd name="connsiteX73" fmla="*/ 594604 w 1508539"/>
              <a:gd name="connsiteY73" fmla="*/ 3922082 h 6858000"/>
              <a:gd name="connsiteX74" fmla="*/ 599682 w 1508539"/>
              <a:gd name="connsiteY74" fmla="*/ 3901461 h 6858000"/>
              <a:gd name="connsiteX75" fmla="*/ 622276 w 1508539"/>
              <a:gd name="connsiteY75" fmla="*/ 3813873 h 6858000"/>
              <a:gd name="connsiteX76" fmla="*/ 621701 w 1508539"/>
              <a:gd name="connsiteY76" fmla="*/ 3806161 h 6858000"/>
              <a:gd name="connsiteX77" fmla="*/ 622008 w 1508539"/>
              <a:gd name="connsiteY77" fmla="*/ 3805957 h 6858000"/>
              <a:gd name="connsiteX78" fmla="*/ 622035 w 1508539"/>
              <a:gd name="connsiteY78" fmla="*/ 3797724 h 6858000"/>
              <a:gd name="connsiteX79" fmla="*/ 620650 w 1508539"/>
              <a:gd name="connsiteY79" fmla="*/ 3792098 h 6858000"/>
              <a:gd name="connsiteX80" fmla="*/ 619534 w 1508539"/>
              <a:gd name="connsiteY80" fmla="*/ 3777135 h 6858000"/>
              <a:gd name="connsiteX81" fmla="*/ 621267 w 1508539"/>
              <a:gd name="connsiteY81" fmla="*/ 3771656 h 6858000"/>
              <a:gd name="connsiteX82" fmla="*/ 625010 w 1508539"/>
              <a:gd name="connsiteY82" fmla="*/ 3769007 h 6858000"/>
              <a:gd name="connsiteX83" fmla="*/ 624476 w 1508539"/>
              <a:gd name="connsiteY83" fmla="*/ 3767709 h 6858000"/>
              <a:gd name="connsiteX84" fmla="*/ 633172 w 1508539"/>
              <a:gd name="connsiteY84" fmla="*/ 3738082 h 6858000"/>
              <a:gd name="connsiteX85" fmla="*/ 640518 w 1508539"/>
              <a:gd name="connsiteY85" fmla="*/ 3673397 h 6858000"/>
              <a:gd name="connsiteX86" fmla="*/ 639814 w 1508539"/>
              <a:gd name="connsiteY86" fmla="*/ 3637109 h 6858000"/>
              <a:gd name="connsiteX87" fmla="*/ 643257 w 1508539"/>
              <a:gd name="connsiteY87" fmla="*/ 3536883 h 6858000"/>
              <a:gd name="connsiteX88" fmla="*/ 650795 w 1508539"/>
              <a:gd name="connsiteY88" fmla="*/ 3435652 h 6858000"/>
              <a:gd name="connsiteX89" fmla="*/ 652466 w 1508539"/>
              <a:gd name="connsiteY89" fmla="*/ 3307769 h 6858000"/>
              <a:gd name="connsiteX90" fmla="*/ 670029 w 1508539"/>
              <a:gd name="connsiteY90" fmla="*/ 3250522 h 6858000"/>
              <a:gd name="connsiteX91" fmla="*/ 670454 w 1508539"/>
              <a:gd name="connsiteY91" fmla="*/ 3229163 h 6858000"/>
              <a:gd name="connsiteX92" fmla="*/ 672277 w 1508539"/>
              <a:gd name="connsiteY92" fmla="*/ 3217217 h 6858000"/>
              <a:gd name="connsiteX93" fmla="*/ 659112 w 1508539"/>
              <a:gd name="connsiteY93" fmla="*/ 3183755 h 6858000"/>
              <a:gd name="connsiteX94" fmla="*/ 659613 w 1508539"/>
              <a:gd name="connsiteY94" fmla="*/ 3178642 h 6858000"/>
              <a:gd name="connsiteX95" fmla="*/ 647213 w 1508539"/>
              <a:gd name="connsiteY95" fmla="*/ 3158586 h 6858000"/>
              <a:gd name="connsiteX96" fmla="*/ 632398 w 1508539"/>
              <a:gd name="connsiteY96" fmla="*/ 3129034 h 6858000"/>
              <a:gd name="connsiteX97" fmla="*/ 633063 w 1508539"/>
              <a:gd name="connsiteY97" fmla="*/ 3126682 h 6858000"/>
              <a:gd name="connsiteX98" fmla="*/ 623931 w 1508539"/>
              <a:gd name="connsiteY98" fmla="*/ 3114519 h 6858000"/>
              <a:gd name="connsiteX99" fmla="*/ 610540 w 1508539"/>
              <a:gd name="connsiteY99" fmla="*/ 3106272 h 6858000"/>
              <a:gd name="connsiteX100" fmla="*/ 583270 w 1508539"/>
              <a:gd name="connsiteY100" fmla="*/ 2958185 h 6858000"/>
              <a:gd name="connsiteX101" fmla="*/ 525884 w 1508539"/>
              <a:gd name="connsiteY101" fmla="*/ 2762989 h 6858000"/>
              <a:gd name="connsiteX102" fmla="*/ 474802 w 1508539"/>
              <a:gd name="connsiteY102" fmla="*/ 2554718 h 6858000"/>
              <a:gd name="connsiteX103" fmla="*/ 454896 w 1508539"/>
              <a:gd name="connsiteY103" fmla="*/ 2485734 h 6858000"/>
              <a:gd name="connsiteX104" fmla="*/ 445619 w 1508539"/>
              <a:gd name="connsiteY104" fmla="*/ 2447068 h 6858000"/>
              <a:gd name="connsiteX105" fmla="*/ 432580 w 1508539"/>
              <a:gd name="connsiteY105" fmla="*/ 2425819 h 6858000"/>
              <a:gd name="connsiteX106" fmla="*/ 438579 w 1508539"/>
              <a:gd name="connsiteY106" fmla="*/ 2402874 h 6858000"/>
              <a:gd name="connsiteX107" fmla="*/ 441191 w 1508539"/>
              <a:gd name="connsiteY107" fmla="*/ 2381443 h 6858000"/>
              <a:gd name="connsiteX108" fmla="*/ 417520 w 1508539"/>
              <a:gd name="connsiteY108" fmla="*/ 2261920 h 6858000"/>
              <a:gd name="connsiteX109" fmla="*/ 407407 w 1508539"/>
              <a:gd name="connsiteY109" fmla="*/ 2195378 h 6858000"/>
              <a:gd name="connsiteX110" fmla="*/ 391624 w 1508539"/>
              <a:gd name="connsiteY110" fmla="*/ 2155135 h 6858000"/>
              <a:gd name="connsiteX111" fmla="*/ 389082 w 1508539"/>
              <a:gd name="connsiteY111" fmla="*/ 2118008 h 6858000"/>
              <a:gd name="connsiteX112" fmla="*/ 390075 w 1508539"/>
              <a:gd name="connsiteY112" fmla="*/ 2050531 h 6858000"/>
              <a:gd name="connsiteX113" fmla="*/ 381881 w 1508539"/>
              <a:gd name="connsiteY113" fmla="*/ 1963269 h 6858000"/>
              <a:gd name="connsiteX114" fmla="*/ 363059 w 1508539"/>
              <a:gd name="connsiteY114" fmla="*/ 1906352 h 6858000"/>
              <a:gd name="connsiteX115" fmla="*/ 339616 w 1508539"/>
              <a:gd name="connsiteY115" fmla="*/ 1861531 h 6858000"/>
              <a:gd name="connsiteX116" fmla="*/ 293415 w 1508539"/>
              <a:gd name="connsiteY116" fmla="*/ 1732919 h 6858000"/>
              <a:gd name="connsiteX117" fmla="*/ 265726 w 1508539"/>
              <a:gd name="connsiteY117" fmla="*/ 1663540 h 6858000"/>
              <a:gd name="connsiteX118" fmla="*/ 264852 w 1508539"/>
              <a:gd name="connsiteY118" fmla="*/ 1615777 h 6858000"/>
              <a:gd name="connsiteX119" fmla="*/ 245647 w 1508539"/>
              <a:gd name="connsiteY119" fmla="*/ 1563678 h 6858000"/>
              <a:gd name="connsiteX120" fmla="*/ 258727 w 1508539"/>
              <a:gd name="connsiteY120" fmla="*/ 1519474 h 6858000"/>
              <a:gd name="connsiteX121" fmla="*/ 251469 w 1508539"/>
              <a:gd name="connsiteY121" fmla="*/ 1477995 h 6858000"/>
              <a:gd name="connsiteX122" fmla="*/ 237554 w 1508539"/>
              <a:gd name="connsiteY122" fmla="*/ 1373769 h 6858000"/>
              <a:gd name="connsiteX123" fmla="*/ 245861 w 1508539"/>
              <a:gd name="connsiteY123" fmla="*/ 1307086 h 6858000"/>
              <a:gd name="connsiteX124" fmla="*/ 247049 w 1508539"/>
              <a:gd name="connsiteY124" fmla="*/ 1189033 h 6858000"/>
              <a:gd name="connsiteX125" fmla="*/ 251734 w 1508539"/>
              <a:gd name="connsiteY125" fmla="*/ 1168288 h 6858000"/>
              <a:gd name="connsiteX126" fmla="*/ 244016 w 1508539"/>
              <a:gd name="connsiteY126" fmla="*/ 1142577 h 6858000"/>
              <a:gd name="connsiteX127" fmla="*/ 233322 w 1508539"/>
              <a:gd name="connsiteY127" fmla="*/ 1088484 h 6858000"/>
              <a:gd name="connsiteX128" fmla="*/ 222058 w 1508539"/>
              <a:gd name="connsiteY128" fmla="*/ 1016103 h 6858000"/>
              <a:gd name="connsiteX129" fmla="*/ 223514 w 1508539"/>
              <a:gd name="connsiteY129" fmla="*/ 932283 h 6858000"/>
              <a:gd name="connsiteX130" fmla="*/ 225750 w 1508539"/>
              <a:gd name="connsiteY130" fmla="*/ 915925 h 6858000"/>
              <a:gd name="connsiteX131" fmla="*/ 218379 w 1508539"/>
              <a:gd name="connsiteY131" fmla="*/ 896999 h 6858000"/>
              <a:gd name="connsiteX132" fmla="*/ 187787 w 1508539"/>
              <a:gd name="connsiteY132" fmla="*/ 821517 h 6858000"/>
              <a:gd name="connsiteX133" fmla="*/ 166737 w 1508539"/>
              <a:gd name="connsiteY133" fmla="*/ 751353 h 6858000"/>
              <a:gd name="connsiteX134" fmla="*/ 166295 w 1508539"/>
              <a:gd name="connsiteY134" fmla="*/ 721230 h 6858000"/>
              <a:gd name="connsiteX135" fmla="*/ 151966 w 1508539"/>
              <a:gd name="connsiteY135" fmla="*/ 681659 h 6858000"/>
              <a:gd name="connsiteX136" fmla="*/ 137385 w 1508539"/>
              <a:gd name="connsiteY136" fmla="*/ 635218 h 6858000"/>
              <a:gd name="connsiteX137" fmla="*/ 142396 w 1508539"/>
              <a:gd name="connsiteY137" fmla="*/ 613763 h 6858000"/>
              <a:gd name="connsiteX138" fmla="*/ 128338 w 1508539"/>
              <a:gd name="connsiteY138" fmla="*/ 598582 h 6858000"/>
              <a:gd name="connsiteX139" fmla="*/ 128019 w 1508539"/>
              <a:gd name="connsiteY139" fmla="*/ 576846 h 6858000"/>
              <a:gd name="connsiteX140" fmla="*/ 107645 w 1508539"/>
              <a:gd name="connsiteY140" fmla="*/ 530055 h 6858000"/>
              <a:gd name="connsiteX141" fmla="*/ 106893 w 1508539"/>
              <a:gd name="connsiteY141" fmla="*/ 465389 h 6858000"/>
              <a:gd name="connsiteX142" fmla="*/ 89816 w 1508539"/>
              <a:gd name="connsiteY142" fmla="*/ 424699 h 6858000"/>
              <a:gd name="connsiteX143" fmla="*/ 90191 w 1508539"/>
              <a:gd name="connsiteY143" fmla="*/ 404917 h 6858000"/>
              <a:gd name="connsiteX144" fmla="*/ 70148 w 1508539"/>
              <a:gd name="connsiteY144" fmla="*/ 367211 h 6858000"/>
              <a:gd name="connsiteX145" fmla="*/ 36452 w 1508539"/>
              <a:gd name="connsiteY145" fmla="*/ 268519 h 6858000"/>
              <a:gd name="connsiteX146" fmla="*/ 23935 w 1508539"/>
              <a:gd name="connsiteY146" fmla="*/ 160886 h 6858000"/>
              <a:gd name="connsiteX147" fmla="*/ 19312 w 1508539"/>
              <a:gd name="connsiteY147" fmla="*/ 47336 h 6858000"/>
              <a:gd name="connsiteX148" fmla="*/ 0 w 1508539"/>
              <a:gd name="connsiteY148"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173735 w 1508539"/>
              <a:gd name="connsiteY15" fmla="*/ 6514360 h 6858000"/>
              <a:gd name="connsiteX16" fmla="*/ 215389 w 1508539"/>
              <a:gd name="connsiteY16" fmla="*/ 6478062 h 6858000"/>
              <a:gd name="connsiteX17" fmla="*/ 226078 w 1508539"/>
              <a:gd name="connsiteY17" fmla="*/ 6460325 h 6858000"/>
              <a:gd name="connsiteX18" fmla="*/ 233311 w 1508539"/>
              <a:gd name="connsiteY18" fmla="*/ 6451488 h 6858000"/>
              <a:gd name="connsiteX19" fmla="*/ 234746 w 1508539"/>
              <a:gd name="connsiteY19" fmla="*/ 6451348 h 6858000"/>
              <a:gd name="connsiteX20" fmla="*/ 239104 w 1508539"/>
              <a:gd name="connsiteY20" fmla="*/ 6414240 h 6858000"/>
              <a:gd name="connsiteX21" fmla="*/ 241880 w 1508539"/>
              <a:gd name="connsiteY21" fmla="*/ 6384857 h 6858000"/>
              <a:gd name="connsiteX22" fmla="*/ 240591 w 1508539"/>
              <a:gd name="connsiteY22" fmla="*/ 6367510 h 6858000"/>
              <a:gd name="connsiteX23" fmla="*/ 244471 w 1508539"/>
              <a:gd name="connsiteY23" fmla="*/ 6349778 h 6858000"/>
              <a:gd name="connsiteX24" fmla="*/ 246136 w 1508539"/>
              <a:gd name="connsiteY24" fmla="*/ 6348250 h 6858000"/>
              <a:gd name="connsiteX25" fmla="*/ 262170 w 1508539"/>
              <a:gd name="connsiteY25" fmla="*/ 6281972 h 6858000"/>
              <a:gd name="connsiteX26" fmla="*/ 272933 w 1508539"/>
              <a:gd name="connsiteY26" fmla="*/ 6211940 h 6858000"/>
              <a:gd name="connsiteX27" fmla="*/ 314428 w 1508539"/>
              <a:gd name="connsiteY27" fmla="*/ 6113913 h 6858000"/>
              <a:gd name="connsiteX28" fmla="*/ 318721 w 1508539"/>
              <a:gd name="connsiteY28" fmla="*/ 6028119 h 6858000"/>
              <a:gd name="connsiteX29" fmla="*/ 345501 w 1508539"/>
              <a:gd name="connsiteY29" fmla="*/ 5934687 h 6858000"/>
              <a:gd name="connsiteX30" fmla="*/ 379513 w 1508539"/>
              <a:gd name="connsiteY30" fmla="*/ 5765594 h 6858000"/>
              <a:gd name="connsiteX31" fmla="*/ 411349 w 1508539"/>
              <a:gd name="connsiteY31" fmla="*/ 5693685 h 6858000"/>
              <a:gd name="connsiteX32" fmla="*/ 431404 w 1508539"/>
              <a:gd name="connsiteY32" fmla="*/ 5665173 h 6858000"/>
              <a:gd name="connsiteX33" fmla="*/ 465121 w 1508539"/>
              <a:gd name="connsiteY33" fmla="*/ 5563435 h 6858000"/>
              <a:gd name="connsiteX34" fmla="*/ 494626 w 1508539"/>
              <a:gd name="connsiteY34" fmla="*/ 5476393 h 6858000"/>
              <a:gd name="connsiteX35" fmla="*/ 525819 w 1508539"/>
              <a:gd name="connsiteY35" fmla="*/ 5396260 h 6858000"/>
              <a:gd name="connsiteX36" fmla="*/ 541800 w 1508539"/>
              <a:gd name="connsiteY36" fmla="*/ 5330009 h 6858000"/>
              <a:gd name="connsiteX37" fmla="*/ 575293 w 1508539"/>
              <a:gd name="connsiteY37" fmla="*/ 5273739 h 6858000"/>
              <a:gd name="connsiteX38" fmla="*/ 584892 w 1508539"/>
              <a:gd name="connsiteY38" fmla="*/ 5241779 h 6858000"/>
              <a:gd name="connsiteX39" fmla="*/ 596118 w 1508539"/>
              <a:gd name="connsiteY39" fmla="*/ 5225268 h 6858000"/>
              <a:gd name="connsiteX40" fmla="*/ 597138 w 1508539"/>
              <a:gd name="connsiteY40" fmla="*/ 5217684 h 6858000"/>
              <a:gd name="connsiteX41" fmla="*/ 604479 w 1508539"/>
              <a:gd name="connsiteY41" fmla="*/ 5193377 h 6858000"/>
              <a:gd name="connsiteX42" fmla="*/ 607782 w 1508539"/>
              <a:gd name="connsiteY42" fmla="*/ 5179288 h 6858000"/>
              <a:gd name="connsiteX43" fmla="*/ 608766 w 1508539"/>
              <a:gd name="connsiteY43" fmla="*/ 5173621 h 6858000"/>
              <a:gd name="connsiteX44" fmla="*/ 604400 w 1508539"/>
              <a:gd name="connsiteY44" fmla="*/ 5159961 h 6858000"/>
              <a:gd name="connsiteX45" fmla="*/ 611077 w 1508539"/>
              <a:gd name="connsiteY45" fmla="*/ 5144295 h 6858000"/>
              <a:gd name="connsiteX46" fmla="*/ 608010 w 1508539"/>
              <a:gd name="connsiteY46" fmla="*/ 5125185 h 6858000"/>
              <a:gd name="connsiteX47" fmla="*/ 614840 w 1508539"/>
              <a:gd name="connsiteY47" fmla="*/ 5121884 h 6858000"/>
              <a:gd name="connsiteX48" fmla="*/ 621876 w 1508539"/>
              <a:gd name="connsiteY48" fmla="*/ 5067850 h 6858000"/>
              <a:gd name="connsiteX49" fmla="*/ 624607 w 1508539"/>
              <a:gd name="connsiteY49" fmla="*/ 5060861 h 6858000"/>
              <a:gd name="connsiteX50" fmla="*/ 621311 w 1508539"/>
              <a:gd name="connsiteY50" fmla="*/ 5034192 h 6858000"/>
              <a:gd name="connsiteX51" fmla="*/ 622865 w 1508539"/>
              <a:gd name="connsiteY51" fmla="*/ 4993030 h 6858000"/>
              <a:gd name="connsiteX52" fmla="*/ 629774 w 1508539"/>
              <a:gd name="connsiteY52" fmla="*/ 4946844 h 6858000"/>
              <a:gd name="connsiteX53" fmla="*/ 625630 w 1508539"/>
              <a:gd name="connsiteY53" fmla="*/ 4932692 h 6858000"/>
              <a:gd name="connsiteX54" fmla="*/ 641033 w 1508539"/>
              <a:gd name="connsiteY54" fmla="*/ 4858827 h 6858000"/>
              <a:gd name="connsiteX55" fmla="*/ 646936 w 1508539"/>
              <a:gd name="connsiteY55" fmla="*/ 4821170 h 6858000"/>
              <a:gd name="connsiteX56" fmla="*/ 651669 w 1508539"/>
              <a:gd name="connsiteY56" fmla="*/ 4780965 h 6858000"/>
              <a:gd name="connsiteX57" fmla="*/ 652962 w 1508539"/>
              <a:gd name="connsiteY57" fmla="*/ 4750867 h 6858000"/>
              <a:gd name="connsiteX58" fmla="*/ 650769 w 1508539"/>
              <a:gd name="connsiteY58" fmla="*/ 4690749 h 6858000"/>
              <a:gd name="connsiteX59" fmla="*/ 646249 w 1508539"/>
              <a:gd name="connsiteY59" fmla="*/ 4584173 h 6858000"/>
              <a:gd name="connsiteX60" fmla="*/ 641332 w 1508539"/>
              <a:gd name="connsiteY60" fmla="*/ 4444346 h 6858000"/>
              <a:gd name="connsiteX61" fmla="*/ 637897 w 1508539"/>
              <a:gd name="connsiteY61" fmla="*/ 4375228 h 6858000"/>
              <a:gd name="connsiteX62" fmla="*/ 618550 w 1508539"/>
              <a:gd name="connsiteY62" fmla="*/ 4214165 h 6858000"/>
              <a:gd name="connsiteX63" fmla="*/ 622623 w 1508539"/>
              <a:gd name="connsiteY63" fmla="*/ 4090296 h 6858000"/>
              <a:gd name="connsiteX64" fmla="*/ 607879 w 1508539"/>
              <a:gd name="connsiteY64" fmla="*/ 4033999 h 6858000"/>
              <a:gd name="connsiteX65" fmla="*/ 609028 w 1508539"/>
              <a:gd name="connsiteY65" fmla="*/ 4031933 h 6858000"/>
              <a:gd name="connsiteX66" fmla="*/ 607604 w 1508539"/>
              <a:gd name="connsiteY66" fmla="*/ 4013953 h 6858000"/>
              <a:gd name="connsiteX67" fmla="*/ 593899 w 1508539"/>
              <a:gd name="connsiteY67" fmla="*/ 3974753 h 6858000"/>
              <a:gd name="connsiteX68" fmla="*/ 595497 w 1508539"/>
              <a:gd name="connsiteY68" fmla="*/ 3969950 h 6858000"/>
              <a:gd name="connsiteX69" fmla="*/ 588919 w 1508539"/>
              <a:gd name="connsiteY69" fmla="*/ 3933779 h 6858000"/>
              <a:gd name="connsiteX70" fmla="*/ 590250 w 1508539"/>
              <a:gd name="connsiteY70" fmla="*/ 3933093 h 6858000"/>
              <a:gd name="connsiteX71" fmla="*/ 594604 w 1508539"/>
              <a:gd name="connsiteY71" fmla="*/ 3922082 h 6858000"/>
              <a:gd name="connsiteX72" fmla="*/ 599682 w 1508539"/>
              <a:gd name="connsiteY72" fmla="*/ 3901461 h 6858000"/>
              <a:gd name="connsiteX73" fmla="*/ 622276 w 1508539"/>
              <a:gd name="connsiteY73" fmla="*/ 3813873 h 6858000"/>
              <a:gd name="connsiteX74" fmla="*/ 621701 w 1508539"/>
              <a:gd name="connsiteY74" fmla="*/ 3806161 h 6858000"/>
              <a:gd name="connsiteX75" fmla="*/ 622008 w 1508539"/>
              <a:gd name="connsiteY75" fmla="*/ 3805957 h 6858000"/>
              <a:gd name="connsiteX76" fmla="*/ 622035 w 1508539"/>
              <a:gd name="connsiteY76" fmla="*/ 3797724 h 6858000"/>
              <a:gd name="connsiteX77" fmla="*/ 620650 w 1508539"/>
              <a:gd name="connsiteY77" fmla="*/ 3792098 h 6858000"/>
              <a:gd name="connsiteX78" fmla="*/ 619534 w 1508539"/>
              <a:gd name="connsiteY78" fmla="*/ 3777135 h 6858000"/>
              <a:gd name="connsiteX79" fmla="*/ 621267 w 1508539"/>
              <a:gd name="connsiteY79" fmla="*/ 3771656 h 6858000"/>
              <a:gd name="connsiteX80" fmla="*/ 625010 w 1508539"/>
              <a:gd name="connsiteY80" fmla="*/ 3769007 h 6858000"/>
              <a:gd name="connsiteX81" fmla="*/ 624476 w 1508539"/>
              <a:gd name="connsiteY81" fmla="*/ 3767709 h 6858000"/>
              <a:gd name="connsiteX82" fmla="*/ 633172 w 1508539"/>
              <a:gd name="connsiteY82" fmla="*/ 3738082 h 6858000"/>
              <a:gd name="connsiteX83" fmla="*/ 640518 w 1508539"/>
              <a:gd name="connsiteY83" fmla="*/ 3673397 h 6858000"/>
              <a:gd name="connsiteX84" fmla="*/ 639814 w 1508539"/>
              <a:gd name="connsiteY84" fmla="*/ 3637109 h 6858000"/>
              <a:gd name="connsiteX85" fmla="*/ 643257 w 1508539"/>
              <a:gd name="connsiteY85" fmla="*/ 3536883 h 6858000"/>
              <a:gd name="connsiteX86" fmla="*/ 650795 w 1508539"/>
              <a:gd name="connsiteY86" fmla="*/ 3435652 h 6858000"/>
              <a:gd name="connsiteX87" fmla="*/ 652466 w 1508539"/>
              <a:gd name="connsiteY87" fmla="*/ 3307769 h 6858000"/>
              <a:gd name="connsiteX88" fmla="*/ 670029 w 1508539"/>
              <a:gd name="connsiteY88" fmla="*/ 3250522 h 6858000"/>
              <a:gd name="connsiteX89" fmla="*/ 670454 w 1508539"/>
              <a:gd name="connsiteY89" fmla="*/ 3229163 h 6858000"/>
              <a:gd name="connsiteX90" fmla="*/ 672277 w 1508539"/>
              <a:gd name="connsiteY90" fmla="*/ 3217217 h 6858000"/>
              <a:gd name="connsiteX91" fmla="*/ 659112 w 1508539"/>
              <a:gd name="connsiteY91" fmla="*/ 3183755 h 6858000"/>
              <a:gd name="connsiteX92" fmla="*/ 659613 w 1508539"/>
              <a:gd name="connsiteY92" fmla="*/ 3178642 h 6858000"/>
              <a:gd name="connsiteX93" fmla="*/ 647213 w 1508539"/>
              <a:gd name="connsiteY93" fmla="*/ 3158586 h 6858000"/>
              <a:gd name="connsiteX94" fmla="*/ 632398 w 1508539"/>
              <a:gd name="connsiteY94" fmla="*/ 3129034 h 6858000"/>
              <a:gd name="connsiteX95" fmla="*/ 633063 w 1508539"/>
              <a:gd name="connsiteY95" fmla="*/ 3126682 h 6858000"/>
              <a:gd name="connsiteX96" fmla="*/ 623931 w 1508539"/>
              <a:gd name="connsiteY96" fmla="*/ 3114519 h 6858000"/>
              <a:gd name="connsiteX97" fmla="*/ 610540 w 1508539"/>
              <a:gd name="connsiteY97" fmla="*/ 3106272 h 6858000"/>
              <a:gd name="connsiteX98" fmla="*/ 583270 w 1508539"/>
              <a:gd name="connsiteY98" fmla="*/ 2958185 h 6858000"/>
              <a:gd name="connsiteX99" fmla="*/ 525884 w 1508539"/>
              <a:gd name="connsiteY99" fmla="*/ 2762989 h 6858000"/>
              <a:gd name="connsiteX100" fmla="*/ 474802 w 1508539"/>
              <a:gd name="connsiteY100" fmla="*/ 2554718 h 6858000"/>
              <a:gd name="connsiteX101" fmla="*/ 454896 w 1508539"/>
              <a:gd name="connsiteY101" fmla="*/ 2485734 h 6858000"/>
              <a:gd name="connsiteX102" fmla="*/ 445619 w 1508539"/>
              <a:gd name="connsiteY102" fmla="*/ 2447068 h 6858000"/>
              <a:gd name="connsiteX103" fmla="*/ 432580 w 1508539"/>
              <a:gd name="connsiteY103" fmla="*/ 2425819 h 6858000"/>
              <a:gd name="connsiteX104" fmla="*/ 438579 w 1508539"/>
              <a:gd name="connsiteY104" fmla="*/ 2402874 h 6858000"/>
              <a:gd name="connsiteX105" fmla="*/ 441191 w 1508539"/>
              <a:gd name="connsiteY105" fmla="*/ 2381443 h 6858000"/>
              <a:gd name="connsiteX106" fmla="*/ 417520 w 1508539"/>
              <a:gd name="connsiteY106" fmla="*/ 2261920 h 6858000"/>
              <a:gd name="connsiteX107" fmla="*/ 407407 w 1508539"/>
              <a:gd name="connsiteY107" fmla="*/ 2195378 h 6858000"/>
              <a:gd name="connsiteX108" fmla="*/ 391624 w 1508539"/>
              <a:gd name="connsiteY108" fmla="*/ 2155135 h 6858000"/>
              <a:gd name="connsiteX109" fmla="*/ 389082 w 1508539"/>
              <a:gd name="connsiteY109" fmla="*/ 2118008 h 6858000"/>
              <a:gd name="connsiteX110" fmla="*/ 390075 w 1508539"/>
              <a:gd name="connsiteY110" fmla="*/ 2050531 h 6858000"/>
              <a:gd name="connsiteX111" fmla="*/ 381881 w 1508539"/>
              <a:gd name="connsiteY111" fmla="*/ 1963269 h 6858000"/>
              <a:gd name="connsiteX112" fmla="*/ 363059 w 1508539"/>
              <a:gd name="connsiteY112" fmla="*/ 1906352 h 6858000"/>
              <a:gd name="connsiteX113" fmla="*/ 339616 w 1508539"/>
              <a:gd name="connsiteY113" fmla="*/ 1861531 h 6858000"/>
              <a:gd name="connsiteX114" fmla="*/ 293415 w 1508539"/>
              <a:gd name="connsiteY114" fmla="*/ 1732919 h 6858000"/>
              <a:gd name="connsiteX115" fmla="*/ 265726 w 1508539"/>
              <a:gd name="connsiteY115" fmla="*/ 1663540 h 6858000"/>
              <a:gd name="connsiteX116" fmla="*/ 264852 w 1508539"/>
              <a:gd name="connsiteY116" fmla="*/ 1615777 h 6858000"/>
              <a:gd name="connsiteX117" fmla="*/ 245647 w 1508539"/>
              <a:gd name="connsiteY117" fmla="*/ 1563678 h 6858000"/>
              <a:gd name="connsiteX118" fmla="*/ 258727 w 1508539"/>
              <a:gd name="connsiteY118" fmla="*/ 1519474 h 6858000"/>
              <a:gd name="connsiteX119" fmla="*/ 251469 w 1508539"/>
              <a:gd name="connsiteY119" fmla="*/ 1477995 h 6858000"/>
              <a:gd name="connsiteX120" fmla="*/ 237554 w 1508539"/>
              <a:gd name="connsiteY120" fmla="*/ 1373769 h 6858000"/>
              <a:gd name="connsiteX121" fmla="*/ 245861 w 1508539"/>
              <a:gd name="connsiteY121" fmla="*/ 1307086 h 6858000"/>
              <a:gd name="connsiteX122" fmla="*/ 247049 w 1508539"/>
              <a:gd name="connsiteY122" fmla="*/ 1189033 h 6858000"/>
              <a:gd name="connsiteX123" fmla="*/ 251734 w 1508539"/>
              <a:gd name="connsiteY123" fmla="*/ 1168288 h 6858000"/>
              <a:gd name="connsiteX124" fmla="*/ 244016 w 1508539"/>
              <a:gd name="connsiteY124" fmla="*/ 1142577 h 6858000"/>
              <a:gd name="connsiteX125" fmla="*/ 233322 w 1508539"/>
              <a:gd name="connsiteY125" fmla="*/ 1088484 h 6858000"/>
              <a:gd name="connsiteX126" fmla="*/ 222058 w 1508539"/>
              <a:gd name="connsiteY126" fmla="*/ 1016103 h 6858000"/>
              <a:gd name="connsiteX127" fmla="*/ 223514 w 1508539"/>
              <a:gd name="connsiteY127" fmla="*/ 932283 h 6858000"/>
              <a:gd name="connsiteX128" fmla="*/ 225750 w 1508539"/>
              <a:gd name="connsiteY128" fmla="*/ 915925 h 6858000"/>
              <a:gd name="connsiteX129" fmla="*/ 218379 w 1508539"/>
              <a:gd name="connsiteY129" fmla="*/ 896999 h 6858000"/>
              <a:gd name="connsiteX130" fmla="*/ 187787 w 1508539"/>
              <a:gd name="connsiteY130" fmla="*/ 821517 h 6858000"/>
              <a:gd name="connsiteX131" fmla="*/ 166737 w 1508539"/>
              <a:gd name="connsiteY131" fmla="*/ 751353 h 6858000"/>
              <a:gd name="connsiteX132" fmla="*/ 166295 w 1508539"/>
              <a:gd name="connsiteY132" fmla="*/ 721230 h 6858000"/>
              <a:gd name="connsiteX133" fmla="*/ 151966 w 1508539"/>
              <a:gd name="connsiteY133" fmla="*/ 681659 h 6858000"/>
              <a:gd name="connsiteX134" fmla="*/ 137385 w 1508539"/>
              <a:gd name="connsiteY134" fmla="*/ 635218 h 6858000"/>
              <a:gd name="connsiteX135" fmla="*/ 142396 w 1508539"/>
              <a:gd name="connsiteY135" fmla="*/ 613763 h 6858000"/>
              <a:gd name="connsiteX136" fmla="*/ 128338 w 1508539"/>
              <a:gd name="connsiteY136" fmla="*/ 598582 h 6858000"/>
              <a:gd name="connsiteX137" fmla="*/ 128019 w 1508539"/>
              <a:gd name="connsiteY137" fmla="*/ 576846 h 6858000"/>
              <a:gd name="connsiteX138" fmla="*/ 107645 w 1508539"/>
              <a:gd name="connsiteY138" fmla="*/ 530055 h 6858000"/>
              <a:gd name="connsiteX139" fmla="*/ 106893 w 1508539"/>
              <a:gd name="connsiteY139" fmla="*/ 465389 h 6858000"/>
              <a:gd name="connsiteX140" fmla="*/ 89816 w 1508539"/>
              <a:gd name="connsiteY140" fmla="*/ 424699 h 6858000"/>
              <a:gd name="connsiteX141" fmla="*/ 90191 w 1508539"/>
              <a:gd name="connsiteY141" fmla="*/ 404917 h 6858000"/>
              <a:gd name="connsiteX142" fmla="*/ 70148 w 1508539"/>
              <a:gd name="connsiteY142" fmla="*/ 367211 h 6858000"/>
              <a:gd name="connsiteX143" fmla="*/ 36452 w 1508539"/>
              <a:gd name="connsiteY143" fmla="*/ 268519 h 6858000"/>
              <a:gd name="connsiteX144" fmla="*/ 23935 w 1508539"/>
              <a:gd name="connsiteY144" fmla="*/ 160886 h 6858000"/>
              <a:gd name="connsiteX145" fmla="*/ 19312 w 1508539"/>
              <a:gd name="connsiteY145" fmla="*/ 47336 h 6858000"/>
              <a:gd name="connsiteX146" fmla="*/ 0 w 1508539"/>
              <a:gd name="connsiteY146"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201349 w 1508539"/>
              <a:gd name="connsiteY14" fmla="*/ 6530567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64248 w 1508539"/>
              <a:gd name="connsiteY9" fmla="*/ 6574442 h 6858000"/>
              <a:gd name="connsiteX10" fmla="*/ 164588 w 1508539"/>
              <a:gd name="connsiteY10" fmla="*/ 6568530 h 6858000"/>
              <a:gd name="connsiteX11" fmla="*/ 166997 w 1508539"/>
              <a:gd name="connsiteY11" fmla="*/ 6560674 h 6858000"/>
              <a:gd name="connsiteX12" fmla="*/ 167342 w 1508539"/>
              <a:gd name="connsiteY12" fmla="*/ 6560598 h 6858000"/>
              <a:gd name="connsiteX13" fmla="*/ 201349 w 1508539"/>
              <a:gd name="connsiteY13" fmla="*/ 6530567 h 6858000"/>
              <a:gd name="connsiteX14" fmla="*/ 215389 w 1508539"/>
              <a:gd name="connsiteY14" fmla="*/ 6478062 h 6858000"/>
              <a:gd name="connsiteX15" fmla="*/ 226078 w 1508539"/>
              <a:gd name="connsiteY15" fmla="*/ 6460325 h 6858000"/>
              <a:gd name="connsiteX16" fmla="*/ 233311 w 1508539"/>
              <a:gd name="connsiteY16" fmla="*/ 6451488 h 6858000"/>
              <a:gd name="connsiteX17" fmla="*/ 234746 w 1508539"/>
              <a:gd name="connsiteY17" fmla="*/ 6451348 h 6858000"/>
              <a:gd name="connsiteX18" fmla="*/ 239104 w 1508539"/>
              <a:gd name="connsiteY18" fmla="*/ 6414240 h 6858000"/>
              <a:gd name="connsiteX19" fmla="*/ 241880 w 1508539"/>
              <a:gd name="connsiteY19" fmla="*/ 6384857 h 6858000"/>
              <a:gd name="connsiteX20" fmla="*/ 240591 w 1508539"/>
              <a:gd name="connsiteY20" fmla="*/ 6367510 h 6858000"/>
              <a:gd name="connsiteX21" fmla="*/ 244471 w 1508539"/>
              <a:gd name="connsiteY21" fmla="*/ 6349778 h 6858000"/>
              <a:gd name="connsiteX22" fmla="*/ 246136 w 1508539"/>
              <a:gd name="connsiteY22" fmla="*/ 6348250 h 6858000"/>
              <a:gd name="connsiteX23" fmla="*/ 262170 w 1508539"/>
              <a:gd name="connsiteY23" fmla="*/ 6281972 h 6858000"/>
              <a:gd name="connsiteX24" fmla="*/ 272933 w 1508539"/>
              <a:gd name="connsiteY24" fmla="*/ 6211940 h 6858000"/>
              <a:gd name="connsiteX25" fmla="*/ 314428 w 1508539"/>
              <a:gd name="connsiteY25" fmla="*/ 6113913 h 6858000"/>
              <a:gd name="connsiteX26" fmla="*/ 318721 w 1508539"/>
              <a:gd name="connsiteY26" fmla="*/ 6028119 h 6858000"/>
              <a:gd name="connsiteX27" fmla="*/ 345501 w 1508539"/>
              <a:gd name="connsiteY27" fmla="*/ 5934687 h 6858000"/>
              <a:gd name="connsiteX28" fmla="*/ 379513 w 1508539"/>
              <a:gd name="connsiteY28" fmla="*/ 5765594 h 6858000"/>
              <a:gd name="connsiteX29" fmla="*/ 411349 w 1508539"/>
              <a:gd name="connsiteY29" fmla="*/ 5693685 h 6858000"/>
              <a:gd name="connsiteX30" fmla="*/ 431404 w 1508539"/>
              <a:gd name="connsiteY30" fmla="*/ 5665173 h 6858000"/>
              <a:gd name="connsiteX31" fmla="*/ 465121 w 1508539"/>
              <a:gd name="connsiteY31" fmla="*/ 5563435 h 6858000"/>
              <a:gd name="connsiteX32" fmla="*/ 494626 w 1508539"/>
              <a:gd name="connsiteY32" fmla="*/ 5476393 h 6858000"/>
              <a:gd name="connsiteX33" fmla="*/ 525819 w 1508539"/>
              <a:gd name="connsiteY33" fmla="*/ 5396260 h 6858000"/>
              <a:gd name="connsiteX34" fmla="*/ 541800 w 1508539"/>
              <a:gd name="connsiteY34" fmla="*/ 5330009 h 6858000"/>
              <a:gd name="connsiteX35" fmla="*/ 575293 w 1508539"/>
              <a:gd name="connsiteY35" fmla="*/ 5273739 h 6858000"/>
              <a:gd name="connsiteX36" fmla="*/ 584892 w 1508539"/>
              <a:gd name="connsiteY36" fmla="*/ 5241779 h 6858000"/>
              <a:gd name="connsiteX37" fmla="*/ 596118 w 1508539"/>
              <a:gd name="connsiteY37" fmla="*/ 5225268 h 6858000"/>
              <a:gd name="connsiteX38" fmla="*/ 597138 w 1508539"/>
              <a:gd name="connsiteY38" fmla="*/ 5217684 h 6858000"/>
              <a:gd name="connsiteX39" fmla="*/ 604479 w 1508539"/>
              <a:gd name="connsiteY39" fmla="*/ 5193377 h 6858000"/>
              <a:gd name="connsiteX40" fmla="*/ 607782 w 1508539"/>
              <a:gd name="connsiteY40" fmla="*/ 5179288 h 6858000"/>
              <a:gd name="connsiteX41" fmla="*/ 608766 w 1508539"/>
              <a:gd name="connsiteY41" fmla="*/ 5173621 h 6858000"/>
              <a:gd name="connsiteX42" fmla="*/ 604400 w 1508539"/>
              <a:gd name="connsiteY42" fmla="*/ 5159961 h 6858000"/>
              <a:gd name="connsiteX43" fmla="*/ 611077 w 1508539"/>
              <a:gd name="connsiteY43" fmla="*/ 5144295 h 6858000"/>
              <a:gd name="connsiteX44" fmla="*/ 608010 w 1508539"/>
              <a:gd name="connsiteY44" fmla="*/ 5125185 h 6858000"/>
              <a:gd name="connsiteX45" fmla="*/ 614840 w 1508539"/>
              <a:gd name="connsiteY45" fmla="*/ 5121884 h 6858000"/>
              <a:gd name="connsiteX46" fmla="*/ 621876 w 1508539"/>
              <a:gd name="connsiteY46" fmla="*/ 5067850 h 6858000"/>
              <a:gd name="connsiteX47" fmla="*/ 624607 w 1508539"/>
              <a:gd name="connsiteY47" fmla="*/ 5060861 h 6858000"/>
              <a:gd name="connsiteX48" fmla="*/ 621311 w 1508539"/>
              <a:gd name="connsiteY48" fmla="*/ 5034192 h 6858000"/>
              <a:gd name="connsiteX49" fmla="*/ 622865 w 1508539"/>
              <a:gd name="connsiteY49" fmla="*/ 4993030 h 6858000"/>
              <a:gd name="connsiteX50" fmla="*/ 629774 w 1508539"/>
              <a:gd name="connsiteY50" fmla="*/ 4946844 h 6858000"/>
              <a:gd name="connsiteX51" fmla="*/ 625630 w 1508539"/>
              <a:gd name="connsiteY51" fmla="*/ 4932692 h 6858000"/>
              <a:gd name="connsiteX52" fmla="*/ 641033 w 1508539"/>
              <a:gd name="connsiteY52" fmla="*/ 4858827 h 6858000"/>
              <a:gd name="connsiteX53" fmla="*/ 646936 w 1508539"/>
              <a:gd name="connsiteY53" fmla="*/ 4821170 h 6858000"/>
              <a:gd name="connsiteX54" fmla="*/ 651669 w 1508539"/>
              <a:gd name="connsiteY54" fmla="*/ 4780965 h 6858000"/>
              <a:gd name="connsiteX55" fmla="*/ 652962 w 1508539"/>
              <a:gd name="connsiteY55" fmla="*/ 4750867 h 6858000"/>
              <a:gd name="connsiteX56" fmla="*/ 650769 w 1508539"/>
              <a:gd name="connsiteY56" fmla="*/ 4690749 h 6858000"/>
              <a:gd name="connsiteX57" fmla="*/ 646249 w 1508539"/>
              <a:gd name="connsiteY57" fmla="*/ 4584173 h 6858000"/>
              <a:gd name="connsiteX58" fmla="*/ 641332 w 1508539"/>
              <a:gd name="connsiteY58" fmla="*/ 4444346 h 6858000"/>
              <a:gd name="connsiteX59" fmla="*/ 637897 w 1508539"/>
              <a:gd name="connsiteY59" fmla="*/ 4375228 h 6858000"/>
              <a:gd name="connsiteX60" fmla="*/ 618550 w 1508539"/>
              <a:gd name="connsiteY60" fmla="*/ 4214165 h 6858000"/>
              <a:gd name="connsiteX61" fmla="*/ 622623 w 1508539"/>
              <a:gd name="connsiteY61" fmla="*/ 4090296 h 6858000"/>
              <a:gd name="connsiteX62" fmla="*/ 607879 w 1508539"/>
              <a:gd name="connsiteY62" fmla="*/ 4033999 h 6858000"/>
              <a:gd name="connsiteX63" fmla="*/ 609028 w 1508539"/>
              <a:gd name="connsiteY63" fmla="*/ 4031933 h 6858000"/>
              <a:gd name="connsiteX64" fmla="*/ 607604 w 1508539"/>
              <a:gd name="connsiteY64" fmla="*/ 4013953 h 6858000"/>
              <a:gd name="connsiteX65" fmla="*/ 593899 w 1508539"/>
              <a:gd name="connsiteY65" fmla="*/ 3974753 h 6858000"/>
              <a:gd name="connsiteX66" fmla="*/ 595497 w 1508539"/>
              <a:gd name="connsiteY66" fmla="*/ 3969950 h 6858000"/>
              <a:gd name="connsiteX67" fmla="*/ 588919 w 1508539"/>
              <a:gd name="connsiteY67" fmla="*/ 3933779 h 6858000"/>
              <a:gd name="connsiteX68" fmla="*/ 590250 w 1508539"/>
              <a:gd name="connsiteY68" fmla="*/ 3933093 h 6858000"/>
              <a:gd name="connsiteX69" fmla="*/ 594604 w 1508539"/>
              <a:gd name="connsiteY69" fmla="*/ 3922082 h 6858000"/>
              <a:gd name="connsiteX70" fmla="*/ 599682 w 1508539"/>
              <a:gd name="connsiteY70" fmla="*/ 3901461 h 6858000"/>
              <a:gd name="connsiteX71" fmla="*/ 622276 w 1508539"/>
              <a:gd name="connsiteY71" fmla="*/ 3813873 h 6858000"/>
              <a:gd name="connsiteX72" fmla="*/ 621701 w 1508539"/>
              <a:gd name="connsiteY72" fmla="*/ 3806161 h 6858000"/>
              <a:gd name="connsiteX73" fmla="*/ 622008 w 1508539"/>
              <a:gd name="connsiteY73" fmla="*/ 3805957 h 6858000"/>
              <a:gd name="connsiteX74" fmla="*/ 622035 w 1508539"/>
              <a:gd name="connsiteY74" fmla="*/ 3797724 h 6858000"/>
              <a:gd name="connsiteX75" fmla="*/ 620650 w 1508539"/>
              <a:gd name="connsiteY75" fmla="*/ 3792098 h 6858000"/>
              <a:gd name="connsiteX76" fmla="*/ 619534 w 1508539"/>
              <a:gd name="connsiteY76" fmla="*/ 3777135 h 6858000"/>
              <a:gd name="connsiteX77" fmla="*/ 621267 w 1508539"/>
              <a:gd name="connsiteY77" fmla="*/ 3771656 h 6858000"/>
              <a:gd name="connsiteX78" fmla="*/ 625010 w 1508539"/>
              <a:gd name="connsiteY78" fmla="*/ 3769007 h 6858000"/>
              <a:gd name="connsiteX79" fmla="*/ 624476 w 1508539"/>
              <a:gd name="connsiteY79" fmla="*/ 3767709 h 6858000"/>
              <a:gd name="connsiteX80" fmla="*/ 633172 w 1508539"/>
              <a:gd name="connsiteY80" fmla="*/ 3738082 h 6858000"/>
              <a:gd name="connsiteX81" fmla="*/ 640518 w 1508539"/>
              <a:gd name="connsiteY81" fmla="*/ 3673397 h 6858000"/>
              <a:gd name="connsiteX82" fmla="*/ 639814 w 1508539"/>
              <a:gd name="connsiteY82" fmla="*/ 3637109 h 6858000"/>
              <a:gd name="connsiteX83" fmla="*/ 643257 w 1508539"/>
              <a:gd name="connsiteY83" fmla="*/ 3536883 h 6858000"/>
              <a:gd name="connsiteX84" fmla="*/ 650795 w 1508539"/>
              <a:gd name="connsiteY84" fmla="*/ 3435652 h 6858000"/>
              <a:gd name="connsiteX85" fmla="*/ 652466 w 1508539"/>
              <a:gd name="connsiteY85" fmla="*/ 3307769 h 6858000"/>
              <a:gd name="connsiteX86" fmla="*/ 670029 w 1508539"/>
              <a:gd name="connsiteY86" fmla="*/ 3250522 h 6858000"/>
              <a:gd name="connsiteX87" fmla="*/ 670454 w 1508539"/>
              <a:gd name="connsiteY87" fmla="*/ 3229163 h 6858000"/>
              <a:gd name="connsiteX88" fmla="*/ 672277 w 1508539"/>
              <a:gd name="connsiteY88" fmla="*/ 3217217 h 6858000"/>
              <a:gd name="connsiteX89" fmla="*/ 659112 w 1508539"/>
              <a:gd name="connsiteY89" fmla="*/ 3183755 h 6858000"/>
              <a:gd name="connsiteX90" fmla="*/ 659613 w 1508539"/>
              <a:gd name="connsiteY90" fmla="*/ 3178642 h 6858000"/>
              <a:gd name="connsiteX91" fmla="*/ 647213 w 1508539"/>
              <a:gd name="connsiteY91" fmla="*/ 3158586 h 6858000"/>
              <a:gd name="connsiteX92" fmla="*/ 632398 w 1508539"/>
              <a:gd name="connsiteY92" fmla="*/ 3129034 h 6858000"/>
              <a:gd name="connsiteX93" fmla="*/ 633063 w 1508539"/>
              <a:gd name="connsiteY93" fmla="*/ 3126682 h 6858000"/>
              <a:gd name="connsiteX94" fmla="*/ 623931 w 1508539"/>
              <a:gd name="connsiteY94" fmla="*/ 3114519 h 6858000"/>
              <a:gd name="connsiteX95" fmla="*/ 610540 w 1508539"/>
              <a:gd name="connsiteY95" fmla="*/ 3106272 h 6858000"/>
              <a:gd name="connsiteX96" fmla="*/ 583270 w 1508539"/>
              <a:gd name="connsiteY96" fmla="*/ 2958185 h 6858000"/>
              <a:gd name="connsiteX97" fmla="*/ 525884 w 1508539"/>
              <a:gd name="connsiteY97" fmla="*/ 2762989 h 6858000"/>
              <a:gd name="connsiteX98" fmla="*/ 474802 w 1508539"/>
              <a:gd name="connsiteY98" fmla="*/ 2554718 h 6858000"/>
              <a:gd name="connsiteX99" fmla="*/ 454896 w 1508539"/>
              <a:gd name="connsiteY99" fmla="*/ 2485734 h 6858000"/>
              <a:gd name="connsiteX100" fmla="*/ 445619 w 1508539"/>
              <a:gd name="connsiteY100" fmla="*/ 2447068 h 6858000"/>
              <a:gd name="connsiteX101" fmla="*/ 432580 w 1508539"/>
              <a:gd name="connsiteY101" fmla="*/ 2425819 h 6858000"/>
              <a:gd name="connsiteX102" fmla="*/ 438579 w 1508539"/>
              <a:gd name="connsiteY102" fmla="*/ 2402874 h 6858000"/>
              <a:gd name="connsiteX103" fmla="*/ 441191 w 1508539"/>
              <a:gd name="connsiteY103" fmla="*/ 2381443 h 6858000"/>
              <a:gd name="connsiteX104" fmla="*/ 417520 w 1508539"/>
              <a:gd name="connsiteY104" fmla="*/ 2261920 h 6858000"/>
              <a:gd name="connsiteX105" fmla="*/ 407407 w 1508539"/>
              <a:gd name="connsiteY105" fmla="*/ 2195378 h 6858000"/>
              <a:gd name="connsiteX106" fmla="*/ 391624 w 1508539"/>
              <a:gd name="connsiteY106" fmla="*/ 2155135 h 6858000"/>
              <a:gd name="connsiteX107" fmla="*/ 389082 w 1508539"/>
              <a:gd name="connsiteY107" fmla="*/ 2118008 h 6858000"/>
              <a:gd name="connsiteX108" fmla="*/ 390075 w 1508539"/>
              <a:gd name="connsiteY108" fmla="*/ 2050531 h 6858000"/>
              <a:gd name="connsiteX109" fmla="*/ 381881 w 1508539"/>
              <a:gd name="connsiteY109" fmla="*/ 1963269 h 6858000"/>
              <a:gd name="connsiteX110" fmla="*/ 363059 w 1508539"/>
              <a:gd name="connsiteY110" fmla="*/ 1906352 h 6858000"/>
              <a:gd name="connsiteX111" fmla="*/ 339616 w 1508539"/>
              <a:gd name="connsiteY111" fmla="*/ 1861531 h 6858000"/>
              <a:gd name="connsiteX112" fmla="*/ 293415 w 1508539"/>
              <a:gd name="connsiteY112" fmla="*/ 1732919 h 6858000"/>
              <a:gd name="connsiteX113" fmla="*/ 265726 w 1508539"/>
              <a:gd name="connsiteY113" fmla="*/ 1663540 h 6858000"/>
              <a:gd name="connsiteX114" fmla="*/ 264852 w 1508539"/>
              <a:gd name="connsiteY114" fmla="*/ 1615777 h 6858000"/>
              <a:gd name="connsiteX115" fmla="*/ 245647 w 1508539"/>
              <a:gd name="connsiteY115" fmla="*/ 1563678 h 6858000"/>
              <a:gd name="connsiteX116" fmla="*/ 258727 w 1508539"/>
              <a:gd name="connsiteY116" fmla="*/ 1519474 h 6858000"/>
              <a:gd name="connsiteX117" fmla="*/ 251469 w 1508539"/>
              <a:gd name="connsiteY117" fmla="*/ 1477995 h 6858000"/>
              <a:gd name="connsiteX118" fmla="*/ 237554 w 1508539"/>
              <a:gd name="connsiteY118" fmla="*/ 1373769 h 6858000"/>
              <a:gd name="connsiteX119" fmla="*/ 245861 w 1508539"/>
              <a:gd name="connsiteY119" fmla="*/ 1307086 h 6858000"/>
              <a:gd name="connsiteX120" fmla="*/ 247049 w 1508539"/>
              <a:gd name="connsiteY120" fmla="*/ 1189033 h 6858000"/>
              <a:gd name="connsiteX121" fmla="*/ 251734 w 1508539"/>
              <a:gd name="connsiteY121" fmla="*/ 1168288 h 6858000"/>
              <a:gd name="connsiteX122" fmla="*/ 244016 w 1508539"/>
              <a:gd name="connsiteY122" fmla="*/ 1142577 h 6858000"/>
              <a:gd name="connsiteX123" fmla="*/ 233322 w 1508539"/>
              <a:gd name="connsiteY123" fmla="*/ 1088484 h 6858000"/>
              <a:gd name="connsiteX124" fmla="*/ 222058 w 1508539"/>
              <a:gd name="connsiteY124" fmla="*/ 1016103 h 6858000"/>
              <a:gd name="connsiteX125" fmla="*/ 223514 w 1508539"/>
              <a:gd name="connsiteY125" fmla="*/ 932283 h 6858000"/>
              <a:gd name="connsiteX126" fmla="*/ 225750 w 1508539"/>
              <a:gd name="connsiteY126" fmla="*/ 915925 h 6858000"/>
              <a:gd name="connsiteX127" fmla="*/ 218379 w 1508539"/>
              <a:gd name="connsiteY127" fmla="*/ 896999 h 6858000"/>
              <a:gd name="connsiteX128" fmla="*/ 187787 w 1508539"/>
              <a:gd name="connsiteY128" fmla="*/ 821517 h 6858000"/>
              <a:gd name="connsiteX129" fmla="*/ 166737 w 1508539"/>
              <a:gd name="connsiteY129" fmla="*/ 751353 h 6858000"/>
              <a:gd name="connsiteX130" fmla="*/ 166295 w 1508539"/>
              <a:gd name="connsiteY130" fmla="*/ 721230 h 6858000"/>
              <a:gd name="connsiteX131" fmla="*/ 151966 w 1508539"/>
              <a:gd name="connsiteY131" fmla="*/ 681659 h 6858000"/>
              <a:gd name="connsiteX132" fmla="*/ 137385 w 1508539"/>
              <a:gd name="connsiteY132" fmla="*/ 635218 h 6858000"/>
              <a:gd name="connsiteX133" fmla="*/ 142396 w 1508539"/>
              <a:gd name="connsiteY133" fmla="*/ 613763 h 6858000"/>
              <a:gd name="connsiteX134" fmla="*/ 128338 w 1508539"/>
              <a:gd name="connsiteY134" fmla="*/ 598582 h 6858000"/>
              <a:gd name="connsiteX135" fmla="*/ 128019 w 1508539"/>
              <a:gd name="connsiteY135" fmla="*/ 576846 h 6858000"/>
              <a:gd name="connsiteX136" fmla="*/ 107645 w 1508539"/>
              <a:gd name="connsiteY136" fmla="*/ 530055 h 6858000"/>
              <a:gd name="connsiteX137" fmla="*/ 106893 w 1508539"/>
              <a:gd name="connsiteY137" fmla="*/ 465389 h 6858000"/>
              <a:gd name="connsiteX138" fmla="*/ 89816 w 1508539"/>
              <a:gd name="connsiteY138" fmla="*/ 424699 h 6858000"/>
              <a:gd name="connsiteX139" fmla="*/ 90191 w 1508539"/>
              <a:gd name="connsiteY139" fmla="*/ 404917 h 6858000"/>
              <a:gd name="connsiteX140" fmla="*/ 70148 w 1508539"/>
              <a:gd name="connsiteY140" fmla="*/ 367211 h 6858000"/>
              <a:gd name="connsiteX141" fmla="*/ 36452 w 1508539"/>
              <a:gd name="connsiteY141" fmla="*/ 268519 h 6858000"/>
              <a:gd name="connsiteX142" fmla="*/ 23935 w 1508539"/>
              <a:gd name="connsiteY142" fmla="*/ 160886 h 6858000"/>
              <a:gd name="connsiteX143" fmla="*/ 19312 w 1508539"/>
              <a:gd name="connsiteY143" fmla="*/ 47336 h 6858000"/>
              <a:gd name="connsiteX144" fmla="*/ 0 w 1508539"/>
              <a:gd name="connsiteY144"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379513 w 1508539"/>
              <a:gd name="connsiteY27" fmla="*/ 5765594 h 6858000"/>
              <a:gd name="connsiteX28" fmla="*/ 411349 w 1508539"/>
              <a:gd name="connsiteY28" fmla="*/ 5693685 h 6858000"/>
              <a:gd name="connsiteX29" fmla="*/ 431404 w 1508539"/>
              <a:gd name="connsiteY29" fmla="*/ 5665173 h 6858000"/>
              <a:gd name="connsiteX30" fmla="*/ 465121 w 1508539"/>
              <a:gd name="connsiteY30" fmla="*/ 5563435 h 6858000"/>
              <a:gd name="connsiteX31" fmla="*/ 494626 w 1508539"/>
              <a:gd name="connsiteY31" fmla="*/ 5476393 h 6858000"/>
              <a:gd name="connsiteX32" fmla="*/ 525819 w 1508539"/>
              <a:gd name="connsiteY32" fmla="*/ 5396260 h 6858000"/>
              <a:gd name="connsiteX33" fmla="*/ 541800 w 1508539"/>
              <a:gd name="connsiteY33" fmla="*/ 5330009 h 6858000"/>
              <a:gd name="connsiteX34" fmla="*/ 575293 w 1508539"/>
              <a:gd name="connsiteY34" fmla="*/ 5273739 h 6858000"/>
              <a:gd name="connsiteX35" fmla="*/ 584892 w 1508539"/>
              <a:gd name="connsiteY35" fmla="*/ 5241779 h 6858000"/>
              <a:gd name="connsiteX36" fmla="*/ 596118 w 1508539"/>
              <a:gd name="connsiteY36" fmla="*/ 5225268 h 6858000"/>
              <a:gd name="connsiteX37" fmla="*/ 597138 w 1508539"/>
              <a:gd name="connsiteY37" fmla="*/ 5217684 h 6858000"/>
              <a:gd name="connsiteX38" fmla="*/ 604479 w 1508539"/>
              <a:gd name="connsiteY38" fmla="*/ 5193377 h 6858000"/>
              <a:gd name="connsiteX39" fmla="*/ 607782 w 1508539"/>
              <a:gd name="connsiteY39" fmla="*/ 5179288 h 6858000"/>
              <a:gd name="connsiteX40" fmla="*/ 608766 w 1508539"/>
              <a:gd name="connsiteY40" fmla="*/ 5173621 h 6858000"/>
              <a:gd name="connsiteX41" fmla="*/ 604400 w 1508539"/>
              <a:gd name="connsiteY41" fmla="*/ 5159961 h 6858000"/>
              <a:gd name="connsiteX42" fmla="*/ 611077 w 1508539"/>
              <a:gd name="connsiteY42" fmla="*/ 5144295 h 6858000"/>
              <a:gd name="connsiteX43" fmla="*/ 608010 w 1508539"/>
              <a:gd name="connsiteY43" fmla="*/ 5125185 h 6858000"/>
              <a:gd name="connsiteX44" fmla="*/ 614840 w 1508539"/>
              <a:gd name="connsiteY44" fmla="*/ 5121884 h 6858000"/>
              <a:gd name="connsiteX45" fmla="*/ 621876 w 1508539"/>
              <a:gd name="connsiteY45" fmla="*/ 5067850 h 6858000"/>
              <a:gd name="connsiteX46" fmla="*/ 624607 w 1508539"/>
              <a:gd name="connsiteY46" fmla="*/ 5060861 h 6858000"/>
              <a:gd name="connsiteX47" fmla="*/ 621311 w 1508539"/>
              <a:gd name="connsiteY47" fmla="*/ 5034192 h 6858000"/>
              <a:gd name="connsiteX48" fmla="*/ 622865 w 1508539"/>
              <a:gd name="connsiteY48" fmla="*/ 4993030 h 6858000"/>
              <a:gd name="connsiteX49" fmla="*/ 629774 w 1508539"/>
              <a:gd name="connsiteY49" fmla="*/ 4946844 h 6858000"/>
              <a:gd name="connsiteX50" fmla="*/ 625630 w 1508539"/>
              <a:gd name="connsiteY50" fmla="*/ 4932692 h 6858000"/>
              <a:gd name="connsiteX51" fmla="*/ 641033 w 1508539"/>
              <a:gd name="connsiteY51" fmla="*/ 4858827 h 6858000"/>
              <a:gd name="connsiteX52" fmla="*/ 646936 w 1508539"/>
              <a:gd name="connsiteY52" fmla="*/ 4821170 h 6858000"/>
              <a:gd name="connsiteX53" fmla="*/ 651669 w 1508539"/>
              <a:gd name="connsiteY53" fmla="*/ 4780965 h 6858000"/>
              <a:gd name="connsiteX54" fmla="*/ 652962 w 1508539"/>
              <a:gd name="connsiteY54" fmla="*/ 4750867 h 6858000"/>
              <a:gd name="connsiteX55" fmla="*/ 650769 w 1508539"/>
              <a:gd name="connsiteY55" fmla="*/ 4690749 h 6858000"/>
              <a:gd name="connsiteX56" fmla="*/ 646249 w 1508539"/>
              <a:gd name="connsiteY56" fmla="*/ 4584173 h 6858000"/>
              <a:gd name="connsiteX57" fmla="*/ 641332 w 1508539"/>
              <a:gd name="connsiteY57" fmla="*/ 4444346 h 6858000"/>
              <a:gd name="connsiteX58" fmla="*/ 637897 w 1508539"/>
              <a:gd name="connsiteY58" fmla="*/ 4375228 h 6858000"/>
              <a:gd name="connsiteX59" fmla="*/ 618550 w 1508539"/>
              <a:gd name="connsiteY59" fmla="*/ 4214165 h 6858000"/>
              <a:gd name="connsiteX60" fmla="*/ 622623 w 1508539"/>
              <a:gd name="connsiteY60" fmla="*/ 4090296 h 6858000"/>
              <a:gd name="connsiteX61" fmla="*/ 607879 w 1508539"/>
              <a:gd name="connsiteY61" fmla="*/ 4033999 h 6858000"/>
              <a:gd name="connsiteX62" fmla="*/ 609028 w 1508539"/>
              <a:gd name="connsiteY62" fmla="*/ 4031933 h 6858000"/>
              <a:gd name="connsiteX63" fmla="*/ 607604 w 1508539"/>
              <a:gd name="connsiteY63" fmla="*/ 4013953 h 6858000"/>
              <a:gd name="connsiteX64" fmla="*/ 593899 w 1508539"/>
              <a:gd name="connsiteY64" fmla="*/ 3974753 h 6858000"/>
              <a:gd name="connsiteX65" fmla="*/ 595497 w 1508539"/>
              <a:gd name="connsiteY65" fmla="*/ 3969950 h 6858000"/>
              <a:gd name="connsiteX66" fmla="*/ 588919 w 1508539"/>
              <a:gd name="connsiteY66" fmla="*/ 3933779 h 6858000"/>
              <a:gd name="connsiteX67" fmla="*/ 590250 w 1508539"/>
              <a:gd name="connsiteY67" fmla="*/ 3933093 h 6858000"/>
              <a:gd name="connsiteX68" fmla="*/ 594604 w 1508539"/>
              <a:gd name="connsiteY68" fmla="*/ 3922082 h 6858000"/>
              <a:gd name="connsiteX69" fmla="*/ 599682 w 1508539"/>
              <a:gd name="connsiteY69" fmla="*/ 3901461 h 6858000"/>
              <a:gd name="connsiteX70" fmla="*/ 622276 w 1508539"/>
              <a:gd name="connsiteY70" fmla="*/ 3813873 h 6858000"/>
              <a:gd name="connsiteX71" fmla="*/ 621701 w 1508539"/>
              <a:gd name="connsiteY71" fmla="*/ 3806161 h 6858000"/>
              <a:gd name="connsiteX72" fmla="*/ 622008 w 1508539"/>
              <a:gd name="connsiteY72" fmla="*/ 3805957 h 6858000"/>
              <a:gd name="connsiteX73" fmla="*/ 622035 w 1508539"/>
              <a:gd name="connsiteY73" fmla="*/ 3797724 h 6858000"/>
              <a:gd name="connsiteX74" fmla="*/ 620650 w 1508539"/>
              <a:gd name="connsiteY74" fmla="*/ 3792098 h 6858000"/>
              <a:gd name="connsiteX75" fmla="*/ 619534 w 1508539"/>
              <a:gd name="connsiteY75" fmla="*/ 3777135 h 6858000"/>
              <a:gd name="connsiteX76" fmla="*/ 621267 w 1508539"/>
              <a:gd name="connsiteY76" fmla="*/ 3771656 h 6858000"/>
              <a:gd name="connsiteX77" fmla="*/ 625010 w 1508539"/>
              <a:gd name="connsiteY77" fmla="*/ 3769007 h 6858000"/>
              <a:gd name="connsiteX78" fmla="*/ 624476 w 1508539"/>
              <a:gd name="connsiteY78" fmla="*/ 3767709 h 6858000"/>
              <a:gd name="connsiteX79" fmla="*/ 633172 w 1508539"/>
              <a:gd name="connsiteY79" fmla="*/ 3738082 h 6858000"/>
              <a:gd name="connsiteX80" fmla="*/ 640518 w 1508539"/>
              <a:gd name="connsiteY80" fmla="*/ 3673397 h 6858000"/>
              <a:gd name="connsiteX81" fmla="*/ 639814 w 1508539"/>
              <a:gd name="connsiteY81" fmla="*/ 3637109 h 6858000"/>
              <a:gd name="connsiteX82" fmla="*/ 643257 w 1508539"/>
              <a:gd name="connsiteY82" fmla="*/ 3536883 h 6858000"/>
              <a:gd name="connsiteX83" fmla="*/ 650795 w 1508539"/>
              <a:gd name="connsiteY83" fmla="*/ 3435652 h 6858000"/>
              <a:gd name="connsiteX84" fmla="*/ 652466 w 1508539"/>
              <a:gd name="connsiteY84" fmla="*/ 3307769 h 6858000"/>
              <a:gd name="connsiteX85" fmla="*/ 670029 w 1508539"/>
              <a:gd name="connsiteY85" fmla="*/ 3250522 h 6858000"/>
              <a:gd name="connsiteX86" fmla="*/ 670454 w 1508539"/>
              <a:gd name="connsiteY86" fmla="*/ 3229163 h 6858000"/>
              <a:gd name="connsiteX87" fmla="*/ 672277 w 1508539"/>
              <a:gd name="connsiteY87" fmla="*/ 3217217 h 6858000"/>
              <a:gd name="connsiteX88" fmla="*/ 659112 w 1508539"/>
              <a:gd name="connsiteY88" fmla="*/ 3183755 h 6858000"/>
              <a:gd name="connsiteX89" fmla="*/ 659613 w 1508539"/>
              <a:gd name="connsiteY89" fmla="*/ 3178642 h 6858000"/>
              <a:gd name="connsiteX90" fmla="*/ 647213 w 1508539"/>
              <a:gd name="connsiteY90" fmla="*/ 3158586 h 6858000"/>
              <a:gd name="connsiteX91" fmla="*/ 632398 w 1508539"/>
              <a:gd name="connsiteY91" fmla="*/ 3129034 h 6858000"/>
              <a:gd name="connsiteX92" fmla="*/ 633063 w 1508539"/>
              <a:gd name="connsiteY92" fmla="*/ 3126682 h 6858000"/>
              <a:gd name="connsiteX93" fmla="*/ 623931 w 1508539"/>
              <a:gd name="connsiteY93" fmla="*/ 3114519 h 6858000"/>
              <a:gd name="connsiteX94" fmla="*/ 610540 w 1508539"/>
              <a:gd name="connsiteY94" fmla="*/ 3106272 h 6858000"/>
              <a:gd name="connsiteX95" fmla="*/ 583270 w 1508539"/>
              <a:gd name="connsiteY95" fmla="*/ 2958185 h 6858000"/>
              <a:gd name="connsiteX96" fmla="*/ 525884 w 1508539"/>
              <a:gd name="connsiteY96" fmla="*/ 2762989 h 6858000"/>
              <a:gd name="connsiteX97" fmla="*/ 474802 w 1508539"/>
              <a:gd name="connsiteY97" fmla="*/ 2554718 h 6858000"/>
              <a:gd name="connsiteX98" fmla="*/ 454896 w 1508539"/>
              <a:gd name="connsiteY98" fmla="*/ 2485734 h 6858000"/>
              <a:gd name="connsiteX99" fmla="*/ 445619 w 1508539"/>
              <a:gd name="connsiteY99" fmla="*/ 2447068 h 6858000"/>
              <a:gd name="connsiteX100" fmla="*/ 432580 w 1508539"/>
              <a:gd name="connsiteY100" fmla="*/ 2425819 h 6858000"/>
              <a:gd name="connsiteX101" fmla="*/ 438579 w 1508539"/>
              <a:gd name="connsiteY101" fmla="*/ 2402874 h 6858000"/>
              <a:gd name="connsiteX102" fmla="*/ 441191 w 1508539"/>
              <a:gd name="connsiteY102" fmla="*/ 2381443 h 6858000"/>
              <a:gd name="connsiteX103" fmla="*/ 417520 w 1508539"/>
              <a:gd name="connsiteY103" fmla="*/ 2261920 h 6858000"/>
              <a:gd name="connsiteX104" fmla="*/ 407407 w 1508539"/>
              <a:gd name="connsiteY104" fmla="*/ 2195378 h 6858000"/>
              <a:gd name="connsiteX105" fmla="*/ 391624 w 1508539"/>
              <a:gd name="connsiteY105" fmla="*/ 2155135 h 6858000"/>
              <a:gd name="connsiteX106" fmla="*/ 389082 w 1508539"/>
              <a:gd name="connsiteY106" fmla="*/ 2118008 h 6858000"/>
              <a:gd name="connsiteX107" fmla="*/ 390075 w 1508539"/>
              <a:gd name="connsiteY107" fmla="*/ 2050531 h 6858000"/>
              <a:gd name="connsiteX108" fmla="*/ 381881 w 1508539"/>
              <a:gd name="connsiteY108" fmla="*/ 1963269 h 6858000"/>
              <a:gd name="connsiteX109" fmla="*/ 363059 w 1508539"/>
              <a:gd name="connsiteY109" fmla="*/ 1906352 h 6858000"/>
              <a:gd name="connsiteX110" fmla="*/ 339616 w 1508539"/>
              <a:gd name="connsiteY110" fmla="*/ 1861531 h 6858000"/>
              <a:gd name="connsiteX111" fmla="*/ 293415 w 1508539"/>
              <a:gd name="connsiteY111" fmla="*/ 1732919 h 6858000"/>
              <a:gd name="connsiteX112" fmla="*/ 265726 w 1508539"/>
              <a:gd name="connsiteY112" fmla="*/ 1663540 h 6858000"/>
              <a:gd name="connsiteX113" fmla="*/ 264852 w 1508539"/>
              <a:gd name="connsiteY113" fmla="*/ 1615777 h 6858000"/>
              <a:gd name="connsiteX114" fmla="*/ 245647 w 1508539"/>
              <a:gd name="connsiteY114" fmla="*/ 1563678 h 6858000"/>
              <a:gd name="connsiteX115" fmla="*/ 258727 w 1508539"/>
              <a:gd name="connsiteY115" fmla="*/ 1519474 h 6858000"/>
              <a:gd name="connsiteX116" fmla="*/ 251469 w 1508539"/>
              <a:gd name="connsiteY116" fmla="*/ 1477995 h 6858000"/>
              <a:gd name="connsiteX117" fmla="*/ 237554 w 1508539"/>
              <a:gd name="connsiteY117" fmla="*/ 1373769 h 6858000"/>
              <a:gd name="connsiteX118" fmla="*/ 245861 w 1508539"/>
              <a:gd name="connsiteY118" fmla="*/ 1307086 h 6858000"/>
              <a:gd name="connsiteX119" fmla="*/ 247049 w 1508539"/>
              <a:gd name="connsiteY119" fmla="*/ 1189033 h 6858000"/>
              <a:gd name="connsiteX120" fmla="*/ 251734 w 1508539"/>
              <a:gd name="connsiteY120" fmla="*/ 1168288 h 6858000"/>
              <a:gd name="connsiteX121" fmla="*/ 244016 w 1508539"/>
              <a:gd name="connsiteY121" fmla="*/ 1142577 h 6858000"/>
              <a:gd name="connsiteX122" fmla="*/ 233322 w 1508539"/>
              <a:gd name="connsiteY122" fmla="*/ 1088484 h 6858000"/>
              <a:gd name="connsiteX123" fmla="*/ 222058 w 1508539"/>
              <a:gd name="connsiteY123" fmla="*/ 1016103 h 6858000"/>
              <a:gd name="connsiteX124" fmla="*/ 223514 w 1508539"/>
              <a:gd name="connsiteY124" fmla="*/ 932283 h 6858000"/>
              <a:gd name="connsiteX125" fmla="*/ 225750 w 1508539"/>
              <a:gd name="connsiteY125" fmla="*/ 915925 h 6858000"/>
              <a:gd name="connsiteX126" fmla="*/ 218379 w 1508539"/>
              <a:gd name="connsiteY126" fmla="*/ 896999 h 6858000"/>
              <a:gd name="connsiteX127" fmla="*/ 187787 w 1508539"/>
              <a:gd name="connsiteY127" fmla="*/ 821517 h 6858000"/>
              <a:gd name="connsiteX128" fmla="*/ 166737 w 1508539"/>
              <a:gd name="connsiteY128" fmla="*/ 751353 h 6858000"/>
              <a:gd name="connsiteX129" fmla="*/ 166295 w 1508539"/>
              <a:gd name="connsiteY129" fmla="*/ 721230 h 6858000"/>
              <a:gd name="connsiteX130" fmla="*/ 151966 w 1508539"/>
              <a:gd name="connsiteY130" fmla="*/ 681659 h 6858000"/>
              <a:gd name="connsiteX131" fmla="*/ 137385 w 1508539"/>
              <a:gd name="connsiteY131" fmla="*/ 635218 h 6858000"/>
              <a:gd name="connsiteX132" fmla="*/ 142396 w 1508539"/>
              <a:gd name="connsiteY132" fmla="*/ 613763 h 6858000"/>
              <a:gd name="connsiteX133" fmla="*/ 128338 w 1508539"/>
              <a:gd name="connsiteY133" fmla="*/ 598582 h 6858000"/>
              <a:gd name="connsiteX134" fmla="*/ 128019 w 1508539"/>
              <a:gd name="connsiteY134" fmla="*/ 576846 h 6858000"/>
              <a:gd name="connsiteX135" fmla="*/ 107645 w 1508539"/>
              <a:gd name="connsiteY135" fmla="*/ 530055 h 6858000"/>
              <a:gd name="connsiteX136" fmla="*/ 106893 w 1508539"/>
              <a:gd name="connsiteY136" fmla="*/ 465389 h 6858000"/>
              <a:gd name="connsiteX137" fmla="*/ 89816 w 1508539"/>
              <a:gd name="connsiteY137" fmla="*/ 424699 h 6858000"/>
              <a:gd name="connsiteX138" fmla="*/ 90191 w 1508539"/>
              <a:gd name="connsiteY138" fmla="*/ 404917 h 6858000"/>
              <a:gd name="connsiteX139" fmla="*/ 70148 w 1508539"/>
              <a:gd name="connsiteY139" fmla="*/ 367211 h 6858000"/>
              <a:gd name="connsiteX140" fmla="*/ 36452 w 1508539"/>
              <a:gd name="connsiteY140" fmla="*/ 268519 h 6858000"/>
              <a:gd name="connsiteX141" fmla="*/ 23935 w 1508539"/>
              <a:gd name="connsiteY141" fmla="*/ 160886 h 6858000"/>
              <a:gd name="connsiteX142" fmla="*/ 19312 w 1508539"/>
              <a:gd name="connsiteY142" fmla="*/ 47336 h 6858000"/>
              <a:gd name="connsiteX143" fmla="*/ 0 w 1508539"/>
              <a:gd name="connsiteY143"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90557 w 1508539"/>
              <a:gd name="connsiteY23" fmla="*/ 6153037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167342 w 1508539"/>
              <a:gd name="connsiteY10" fmla="*/ 6560598 h 6858000"/>
              <a:gd name="connsiteX11" fmla="*/ 201349 w 1508539"/>
              <a:gd name="connsiteY11" fmla="*/ 6530567 h 6858000"/>
              <a:gd name="connsiteX12" fmla="*/ 215389 w 1508539"/>
              <a:gd name="connsiteY12" fmla="*/ 6478062 h 6858000"/>
              <a:gd name="connsiteX13" fmla="*/ 226078 w 1508539"/>
              <a:gd name="connsiteY13" fmla="*/ 6460325 h 6858000"/>
              <a:gd name="connsiteX14" fmla="*/ 233311 w 1508539"/>
              <a:gd name="connsiteY14" fmla="*/ 6451488 h 6858000"/>
              <a:gd name="connsiteX15" fmla="*/ 234746 w 1508539"/>
              <a:gd name="connsiteY15" fmla="*/ 6451348 h 6858000"/>
              <a:gd name="connsiteX16" fmla="*/ 239104 w 1508539"/>
              <a:gd name="connsiteY16" fmla="*/ 6414240 h 6858000"/>
              <a:gd name="connsiteX17" fmla="*/ 241880 w 1508539"/>
              <a:gd name="connsiteY17" fmla="*/ 6384857 h 6858000"/>
              <a:gd name="connsiteX18" fmla="*/ 240591 w 1508539"/>
              <a:gd name="connsiteY18" fmla="*/ 6367510 h 6858000"/>
              <a:gd name="connsiteX19" fmla="*/ 244471 w 1508539"/>
              <a:gd name="connsiteY19" fmla="*/ 6349778 h 6858000"/>
              <a:gd name="connsiteX20" fmla="*/ 246136 w 1508539"/>
              <a:gd name="connsiteY20" fmla="*/ 6348250 h 6858000"/>
              <a:gd name="connsiteX21" fmla="*/ 262170 w 1508539"/>
              <a:gd name="connsiteY21" fmla="*/ 6281972 h 6858000"/>
              <a:gd name="connsiteX22" fmla="*/ 290557 w 1508539"/>
              <a:gd name="connsiteY22" fmla="*/ 6153037 h 6858000"/>
              <a:gd name="connsiteX23" fmla="*/ 314428 w 1508539"/>
              <a:gd name="connsiteY23" fmla="*/ 6113913 h 6858000"/>
              <a:gd name="connsiteX24" fmla="*/ 318721 w 1508539"/>
              <a:gd name="connsiteY24" fmla="*/ 6028119 h 6858000"/>
              <a:gd name="connsiteX25" fmla="*/ 363126 w 1508539"/>
              <a:gd name="connsiteY25" fmla="*/ 5934687 h 6858000"/>
              <a:gd name="connsiteX26" fmla="*/ 408411 w 1508539"/>
              <a:gd name="connsiteY26" fmla="*/ 5704905 h 6858000"/>
              <a:gd name="connsiteX27" fmla="*/ 431404 w 1508539"/>
              <a:gd name="connsiteY27" fmla="*/ 5665173 h 6858000"/>
              <a:gd name="connsiteX28" fmla="*/ 465121 w 1508539"/>
              <a:gd name="connsiteY28" fmla="*/ 5563435 h 6858000"/>
              <a:gd name="connsiteX29" fmla="*/ 494626 w 1508539"/>
              <a:gd name="connsiteY29" fmla="*/ 5476393 h 6858000"/>
              <a:gd name="connsiteX30" fmla="*/ 525819 w 1508539"/>
              <a:gd name="connsiteY30" fmla="*/ 5396260 h 6858000"/>
              <a:gd name="connsiteX31" fmla="*/ 541800 w 1508539"/>
              <a:gd name="connsiteY31" fmla="*/ 5330009 h 6858000"/>
              <a:gd name="connsiteX32" fmla="*/ 575293 w 1508539"/>
              <a:gd name="connsiteY32" fmla="*/ 5273739 h 6858000"/>
              <a:gd name="connsiteX33" fmla="*/ 584892 w 1508539"/>
              <a:gd name="connsiteY33" fmla="*/ 5241779 h 6858000"/>
              <a:gd name="connsiteX34" fmla="*/ 596118 w 1508539"/>
              <a:gd name="connsiteY34" fmla="*/ 5225268 h 6858000"/>
              <a:gd name="connsiteX35" fmla="*/ 597138 w 1508539"/>
              <a:gd name="connsiteY35" fmla="*/ 5217684 h 6858000"/>
              <a:gd name="connsiteX36" fmla="*/ 604479 w 1508539"/>
              <a:gd name="connsiteY36" fmla="*/ 5193377 h 6858000"/>
              <a:gd name="connsiteX37" fmla="*/ 607782 w 1508539"/>
              <a:gd name="connsiteY37" fmla="*/ 5179288 h 6858000"/>
              <a:gd name="connsiteX38" fmla="*/ 608766 w 1508539"/>
              <a:gd name="connsiteY38" fmla="*/ 5173621 h 6858000"/>
              <a:gd name="connsiteX39" fmla="*/ 604400 w 1508539"/>
              <a:gd name="connsiteY39" fmla="*/ 5159961 h 6858000"/>
              <a:gd name="connsiteX40" fmla="*/ 611077 w 1508539"/>
              <a:gd name="connsiteY40" fmla="*/ 5144295 h 6858000"/>
              <a:gd name="connsiteX41" fmla="*/ 608010 w 1508539"/>
              <a:gd name="connsiteY41" fmla="*/ 5125185 h 6858000"/>
              <a:gd name="connsiteX42" fmla="*/ 614840 w 1508539"/>
              <a:gd name="connsiteY42" fmla="*/ 5121884 h 6858000"/>
              <a:gd name="connsiteX43" fmla="*/ 621876 w 1508539"/>
              <a:gd name="connsiteY43" fmla="*/ 5067850 h 6858000"/>
              <a:gd name="connsiteX44" fmla="*/ 624607 w 1508539"/>
              <a:gd name="connsiteY44" fmla="*/ 5060861 h 6858000"/>
              <a:gd name="connsiteX45" fmla="*/ 621311 w 1508539"/>
              <a:gd name="connsiteY45" fmla="*/ 5034192 h 6858000"/>
              <a:gd name="connsiteX46" fmla="*/ 622865 w 1508539"/>
              <a:gd name="connsiteY46" fmla="*/ 4993030 h 6858000"/>
              <a:gd name="connsiteX47" fmla="*/ 629774 w 1508539"/>
              <a:gd name="connsiteY47" fmla="*/ 4946844 h 6858000"/>
              <a:gd name="connsiteX48" fmla="*/ 625630 w 1508539"/>
              <a:gd name="connsiteY48" fmla="*/ 4932692 h 6858000"/>
              <a:gd name="connsiteX49" fmla="*/ 641033 w 1508539"/>
              <a:gd name="connsiteY49" fmla="*/ 4858827 h 6858000"/>
              <a:gd name="connsiteX50" fmla="*/ 646936 w 1508539"/>
              <a:gd name="connsiteY50" fmla="*/ 4821170 h 6858000"/>
              <a:gd name="connsiteX51" fmla="*/ 651669 w 1508539"/>
              <a:gd name="connsiteY51" fmla="*/ 4780965 h 6858000"/>
              <a:gd name="connsiteX52" fmla="*/ 652962 w 1508539"/>
              <a:gd name="connsiteY52" fmla="*/ 4750867 h 6858000"/>
              <a:gd name="connsiteX53" fmla="*/ 650769 w 1508539"/>
              <a:gd name="connsiteY53" fmla="*/ 4690749 h 6858000"/>
              <a:gd name="connsiteX54" fmla="*/ 646249 w 1508539"/>
              <a:gd name="connsiteY54" fmla="*/ 4584173 h 6858000"/>
              <a:gd name="connsiteX55" fmla="*/ 641332 w 1508539"/>
              <a:gd name="connsiteY55" fmla="*/ 4444346 h 6858000"/>
              <a:gd name="connsiteX56" fmla="*/ 637897 w 1508539"/>
              <a:gd name="connsiteY56" fmla="*/ 4375228 h 6858000"/>
              <a:gd name="connsiteX57" fmla="*/ 618550 w 1508539"/>
              <a:gd name="connsiteY57" fmla="*/ 4214165 h 6858000"/>
              <a:gd name="connsiteX58" fmla="*/ 622623 w 1508539"/>
              <a:gd name="connsiteY58" fmla="*/ 4090296 h 6858000"/>
              <a:gd name="connsiteX59" fmla="*/ 607879 w 1508539"/>
              <a:gd name="connsiteY59" fmla="*/ 4033999 h 6858000"/>
              <a:gd name="connsiteX60" fmla="*/ 609028 w 1508539"/>
              <a:gd name="connsiteY60" fmla="*/ 4031933 h 6858000"/>
              <a:gd name="connsiteX61" fmla="*/ 607604 w 1508539"/>
              <a:gd name="connsiteY61" fmla="*/ 4013953 h 6858000"/>
              <a:gd name="connsiteX62" fmla="*/ 593899 w 1508539"/>
              <a:gd name="connsiteY62" fmla="*/ 3974753 h 6858000"/>
              <a:gd name="connsiteX63" fmla="*/ 595497 w 1508539"/>
              <a:gd name="connsiteY63" fmla="*/ 3969950 h 6858000"/>
              <a:gd name="connsiteX64" fmla="*/ 588919 w 1508539"/>
              <a:gd name="connsiteY64" fmla="*/ 3933779 h 6858000"/>
              <a:gd name="connsiteX65" fmla="*/ 590250 w 1508539"/>
              <a:gd name="connsiteY65" fmla="*/ 3933093 h 6858000"/>
              <a:gd name="connsiteX66" fmla="*/ 594604 w 1508539"/>
              <a:gd name="connsiteY66" fmla="*/ 3922082 h 6858000"/>
              <a:gd name="connsiteX67" fmla="*/ 599682 w 1508539"/>
              <a:gd name="connsiteY67" fmla="*/ 3901461 h 6858000"/>
              <a:gd name="connsiteX68" fmla="*/ 622276 w 1508539"/>
              <a:gd name="connsiteY68" fmla="*/ 3813873 h 6858000"/>
              <a:gd name="connsiteX69" fmla="*/ 621701 w 1508539"/>
              <a:gd name="connsiteY69" fmla="*/ 3806161 h 6858000"/>
              <a:gd name="connsiteX70" fmla="*/ 622008 w 1508539"/>
              <a:gd name="connsiteY70" fmla="*/ 3805957 h 6858000"/>
              <a:gd name="connsiteX71" fmla="*/ 622035 w 1508539"/>
              <a:gd name="connsiteY71" fmla="*/ 3797724 h 6858000"/>
              <a:gd name="connsiteX72" fmla="*/ 620650 w 1508539"/>
              <a:gd name="connsiteY72" fmla="*/ 3792098 h 6858000"/>
              <a:gd name="connsiteX73" fmla="*/ 619534 w 1508539"/>
              <a:gd name="connsiteY73" fmla="*/ 3777135 h 6858000"/>
              <a:gd name="connsiteX74" fmla="*/ 621267 w 1508539"/>
              <a:gd name="connsiteY74" fmla="*/ 3771656 h 6858000"/>
              <a:gd name="connsiteX75" fmla="*/ 625010 w 1508539"/>
              <a:gd name="connsiteY75" fmla="*/ 3769007 h 6858000"/>
              <a:gd name="connsiteX76" fmla="*/ 624476 w 1508539"/>
              <a:gd name="connsiteY76" fmla="*/ 3767709 h 6858000"/>
              <a:gd name="connsiteX77" fmla="*/ 633172 w 1508539"/>
              <a:gd name="connsiteY77" fmla="*/ 3738082 h 6858000"/>
              <a:gd name="connsiteX78" fmla="*/ 640518 w 1508539"/>
              <a:gd name="connsiteY78" fmla="*/ 3673397 h 6858000"/>
              <a:gd name="connsiteX79" fmla="*/ 639814 w 1508539"/>
              <a:gd name="connsiteY79" fmla="*/ 3637109 h 6858000"/>
              <a:gd name="connsiteX80" fmla="*/ 643257 w 1508539"/>
              <a:gd name="connsiteY80" fmla="*/ 3536883 h 6858000"/>
              <a:gd name="connsiteX81" fmla="*/ 650795 w 1508539"/>
              <a:gd name="connsiteY81" fmla="*/ 3435652 h 6858000"/>
              <a:gd name="connsiteX82" fmla="*/ 652466 w 1508539"/>
              <a:gd name="connsiteY82" fmla="*/ 3307769 h 6858000"/>
              <a:gd name="connsiteX83" fmla="*/ 670029 w 1508539"/>
              <a:gd name="connsiteY83" fmla="*/ 3250522 h 6858000"/>
              <a:gd name="connsiteX84" fmla="*/ 670454 w 1508539"/>
              <a:gd name="connsiteY84" fmla="*/ 3229163 h 6858000"/>
              <a:gd name="connsiteX85" fmla="*/ 672277 w 1508539"/>
              <a:gd name="connsiteY85" fmla="*/ 3217217 h 6858000"/>
              <a:gd name="connsiteX86" fmla="*/ 659112 w 1508539"/>
              <a:gd name="connsiteY86" fmla="*/ 3183755 h 6858000"/>
              <a:gd name="connsiteX87" fmla="*/ 659613 w 1508539"/>
              <a:gd name="connsiteY87" fmla="*/ 3178642 h 6858000"/>
              <a:gd name="connsiteX88" fmla="*/ 647213 w 1508539"/>
              <a:gd name="connsiteY88" fmla="*/ 3158586 h 6858000"/>
              <a:gd name="connsiteX89" fmla="*/ 632398 w 1508539"/>
              <a:gd name="connsiteY89" fmla="*/ 3129034 h 6858000"/>
              <a:gd name="connsiteX90" fmla="*/ 633063 w 1508539"/>
              <a:gd name="connsiteY90" fmla="*/ 3126682 h 6858000"/>
              <a:gd name="connsiteX91" fmla="*/ 623931 w 1508539"/>
              <a:gd name="connsiteY91" fmla="*/ 3114519 h 6858000"/>
              <a:gd name="connsiteX92" fmla="*/ 610540 w 1508539"/>
              <a:gd name="connsiteY92" fmla="*/ 3106272 h 6858000"/>
              <a:gd name="connsiteX93" fmla="*/ 583270 w 1508539"/>
              <a:gd name="connsiteY93" fmla="*/ 2958185 h 6858000"/>
              <a:gd name="connsiteX94" fmla="*/ 525884 w 1508539"/>
              <a:gd name="connsiteY94" fmla="*/ 2762989 h 6858000"/>
              <a:gd name="connsiteX95" fmla="*/ 474802 w 1508539"/>
              <a:gd name="connsiteY95" fmla="*/ 2554718 h 6858000"/>
              <a:gd name="connsiteX96" fmla="*/ 454896 w 1508539"/>
              <a:gd name="connsiteY96" fmla="*/ 2485734 h 6858000"/>
              <a:gd name="connsiteX97" fmla="*/ 445619 w 1508539"/>
              <a:gd name="connsiteY97" fmla="*/ 2447068 h 6858000"/>
              <a:gd name="connsiteX98" fmla="*/ 432580 w 1508539"/>
              <a:gd name="connsiteY98" fmla="*/ 2425819 h 6858000"/>
              <a:gd name="connsiteX99" fmla="*/ 438579 w 1508539"/>
              <a:gd name="connsiteY99" fmla="*/ 2402874 h 6858000"/>
              <a:gd name="connsiteX100" fmla="*/ 441191 w 1508539"/>
              <a:gd name="connsiteY100" fmla="*/ 2381443 h 6858000"/>
              <a:gd name="connsiteX101" fmla="*/ 417520 w 1508539"/>
              <a:gd name="connsiteY101" fmla="*/ 2261920 h 6858000"/>
              <a:gd name="connsiteX102" fmla="*/ 407407 w 1508539"/>
              <a:gd name="connsiteY102" fmla="*/ 2195378 h 6858000"/>
              <a:gd name="connsiteX103" fmla="*/ 391624 w 1508539"/>
              <a:gd name="connsiteY103" fmla="*/ 2155135 h 6858000"/>
              <a:gd name="connsiteX104" fmla="*/ 389082 w 1508539"/>
              <a:gd name="connsiteY104" fmla="*/ 2118008 h 6858000"/>
              <a:gd name="connsiteX105" fmla="*/ 390075 w 1508539"/>
              <a:gd name="connsiteY105" fmla="*/ 2050531 h 6858000"/>
              <a:gd name="connsiteX106" fmla="*/ 381881 w 1508539"/>
              <a:gd name="connsiteY106" fmla="*/ 1963269 h 6858000"/>
              <a:gd name="connsiteX107" fmla="*/ 363059 w 1508539"/>
              <a:gd name="connsiteY107" fmla="*/ 1906352 h 6858000"/>
              <a:gd name="connsiteX108" fmla="*/ 339616 w 1508539"/>
              <a:gd name="connsiteY108" fmla="*/ 1861531 h 6858000"/>
              <a:gd name="connsiteX109" fmla="*/ 293415 w 1508539"/>
              <a:gd name="connsiteY109" fmla="*/ 1732919 h 6858000"/>
              <a:gd name="connsiteX110" fmla="*/ 265726 w 1508539"/>
              <a:gd name="connsiteY110" fmla="*/ 1663540 h 6858000"/>
              <a:gd name="connsiteX111" fmla="*/ 264852 w 1508539"/>
              <a:gd name="connsiteY111" fmla="*/ 1615777 h 6858000"/>
              <a:gd name="connsiteX112" fmla="*/ 245647 w 1508539"/>
              <a:gd name="connsiteY112" fmla="*/ 1563678 h 6858000"/>
              <a:gd name="connsiteX113" fmla="*/ 258727 w 1508539"/>
              <a:gd name="connsiteY113" fmla="*/ 1519474 h 6858000"/>
              <a:gd name="connsiteX114" fmla="*/ 251469 w 1508539"/>
              <a:gd name="connsiteY114" fmla="*/ 1477995 h 6858000"/>
              <a:gd name="connsiteX115" fmla="*/ 237554 w 1508539"/>
              <a:gd name="connsiteY115" fmla="*/ 1373769 h 6858000"/>
              <a:gd name="connsiteX116" fmla="*/ 245861 w 1508539"/>
              <a:gd name="connsiteY116" fmla="*/ 1307086 h 6858000"/>
              <a:gd name="connsiteX117" fmla="*/ 247049 w 1508539"/>
              <a:gd name="connsiteY117" fmla="*/ 1189033 h 6858000"/>
              <a:gd name="connsiteX118" fmla="*/ 251734 w 1508539"/>
              <a:gd name="connsiteY118" fmla="*/ 1168288 h 6858000"/>
              <a:gd name="connsiteX119" fmla="*/ 244016 w 1508539"/>
              <a:gd name="connsiteY119" fmla="*/ 1142577 h 6858000"/>
              <a:gd name="connsiteX120" fmla="*/ 233322 w 1508539"/>
              <a:gd name="connsiteY120" fmla="*/ 1088484 h 6858000"/>
              <a:gd name="connsiteX121" fmla="*/ 222058 w 1508539"/>
              <a:gd name="connsiteY121" fmla="*/ 1016103 h 6858000"/>
              <a:gd name="connsiteX122" fmla="*/ 223514 w 1508539"/>
              <a:gd name="connsiteY122" fmla="*/ 932283 h 6858000"/>
              <a:gd name="connsiteX123" fmla="*/ 225750 w 1508539"/>
              <a:gd name="connsiteY123" fmla="*/ 915925 h 6858000"/>
              <a:gd name="connsiteX124" fmla="*/ 218379 w 1508539"/>
              <a:gd name="connsiteY124" fmla="*/ 896999 h 6858000"/>
              <a:gd name="connsiteX125" fmla="*/ 187787 w 1508539"/>
              <a:gd name="connsiteY125" fmla="*/ 821517 h 6858000"/>
              <a:gd name="connsiteX126" fmla="*/ 166737 w 1508539"/>
              <a:gd name="connsiteY126" fmla="*/ 751353 h 6858000"/>
              <a:gd name="connsiteX127" fmla="*/ 166295 w 1508539"/>
              <a:gd name="connsiteY127" fmla="*/ 721230 h 6858000"/>
              <a:gd name="connsiteX128" fmla="*/ 151966 w 1508539"/>
              <a:gd name="connsiteY128" fmla="*/ 681659 h 6858000"/>
              <a:gd name="connsiteX129" fmla="*/ 137385 w 1508539"/>
              <a:gd name="connsiteY129" fmla="*/ 635218 h 6858000"/>
              <a:gd name="connsiteX130" fmla="*/ 142396 w 1508539"/>
              <a:gd name="connsiteY130" fmla="*/ 613763 h 6858000"/>
              <a:gd name="connsiteX131" fmla="*/ 128338 w 1508539"/>
              <a:gd name="connsiteY131" fmla="*/ 598582 h 6858000"/>
              <a:gd name="connsiteX132" fmla="*/ 128019 w 1508539"/>
              <a:gd name="connsiteY132" fmla="*/ 576846 h 6858000"/>
              <a:gd name="connsiteX133" fmla="*/ 107645 w 1508539"/>
              <a:gd name="connsiteY133" fmla="*/ 530055 h 6858000"/>
              <a:gd name="connsiteX134" fmla="*/ 106893 w 1508539"/>
              <a:gd name="connsiteY134" fmla="*/ 465389 h 6858000"/>
              <a:gd name="connsiteX135" fmla="*/ 89816 w 1508539"/>
              <a:gd name="connsiteY135" fmla="*/ 424699 h 6858000"/>
              <a:gd name="connsiteX136" fmla="*/ 90191 w 1508539"/>
              <a:gd name="connsiteY136" fmla="*/ 404917 h 6858000"/>
              <a:gd name="connsiteX137" fmla="*/ 70148 w 1508539"/>
              <a:gd name="connsiteY137" fmla="*/ 367211 h 6858000"/>
              <a:gd name="connsiteX138" fmla="*/ 36452 w 1508539"/>
              <a:gd name="connsiteY138" fmla="*/ 268519 h 6858000"/>
              <a:gd name="connsiteX139" fmla="*/ 23935 w 1508539"/>
              <a:gd name="connsiteY139" fmla="*/ 160886 h 6858000"/>
              <a:gd name="connsiteX140" fmla="*/ 19312 w 1508539"/>
              <a:gd name="connsiteY140" fmla="*/ 47336 h 6858000"/>
              <a:gd name="connsiteX141" fmla="*/ 0 w 1508539"/>
              <a:gd name="connsiteY141"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201349 w 1508539"/>
              <a:gd name="connsiteY10" fmla="*/ 6530567 h 6858000"/>
              <a:gd name="connsiteX11" fmla="*/ 215389 w 1508539"/>
              <a:gd name="connsiteY11" fmla="*/ 6478062 h 6858000"/>
              <a:gd name="connsiteX12" fmla="*/ 226078 w 1508539"/>
              <a:gd name="connsiteY12" fmla="*/ 6460325 h 6858000"/>
              <a:gd name="connsiteX13" fmla="*/ 233311 w 1508539"/>
              <a:gd name="connsiteY13" fmla="*/ 6451488 h 6858000"/>
              <a:gd name="connsiteX14" fmla="*/ 234746 w 1508539"/>
              <a:gd name="connsiteY14" fmla="*/ 6451348 h 6858000"/>
              <a:gd name="connsiteX15" fmla="*/ 239104 w 1508539"/>
              <a:gd name="connsiteY15" fmla="*/ 6414240 h 6858000"/>
              <a:gd name="connsiteX16" fmla="*/ 241880 w 1508539"/>
              <a:gd name="connsiteY16" fmla="*/ 6384857 h 6858000"/>
              <a:gd name="connsiteX17" fmla="*/ 240591 w 1508539"/>
              <a:gd name="connsiteY17" fmla="*/ 6367510 h 6858000"/>
              <a:gd name="connsiteX18" fmla="*/ 244471 w 1508539"/>
              <a:gd name="connsiteY18" fmla="*/ 6349778 h 6858000"/>
              <a:gd name="connsiteX19" fmla="*/ 246136 w 1508539"/>
              <a:gd name="connsiteY19" fmla="*/ 6348250 h 6858000"/>
              <a:gd name="connsiteX20" fmla="*/ 262170 w 1508539"/>
              <a:gd name="connsiteY20" fmla="*/ 6281972 h 6858000"/>
              <a:gd name="connsiteX21" fmla="*/ 290557 w 1508539"/>
              <a:gd name="connsiteY21" fmla="*/ 6153037 h 6858000"/>
              <a:gd name="connsiteX22" fmla="*/ 314428 w 1508539"/>
              <a:gd name="connsiteY22" fmla="*/ 6113913 h 6858000"/>
              <a:gd name="connsiteX23" fmla="*/ 318721 w 1508539"/>
              <a:gd name="connsiteY23" fmla="*/ 6028119 h 6858000"/>
              <a:gd name="connsiteX24" fmla="*/ 363126 w 1508539"/>
              <a:gd name="connsiteY24" fmla="*/ 5934687 h 6858000"/>
              <a:gd name="connsiteX25" fmla="*/ 408411 w 1508539"/>
              <a:gd name="connsiteY25" fmla="*/ 5704905 h 6858000"/>
              <a:gd name="connsiteX26" fmla="*/ 431404 w 1508539"/>
              <a:gd name="connsiteY26" fmla="*/ 5665173 h 6858000"/>
              <a:gd name="connsiteX27" fmla="*/ 465121 w 1508539"/>
              <a:gd name="connsiteY27" fmla="*/ 5563435 h 6858000"/>
              <a:gd name="connsiteX28" fmla="*/ 494626 w 1508539"/>
              <a:gd name="connsiteY28" fmla="*/ 5476393 h 6858000"/>
              <a:gd name="connsiteX29" fmla="*/ 525819 w 1508539"/>
              <a:gd name="connsiteY29" fmla="*/ 5396260 h 6858000"/>
              <a:gd name="connsiteX30" fmla="*/ 541800 w 1508539"/>
              <a:gd name="connsiteY30" fmla="*/ 5330009 h 6858000"/>
              <a:gd name="connsiteX31" fmla="*/ 575293 w 1508539"/>
              <a:gd name="connsiteY31" fmla="*/ 5273739 h 6858000"/>
              <a:gd name="connsiteX32" fmla="*/ 584892 w 1508539"/>
              <a:gd name="connsiteY32" fmla="*/ 5241779 h 6858000"/>
              <a:gd name="connsiteX33" fmla="*/ 596118 w 1508539"/>
              <a:gd name="connsiteY33" fmla="*/ 5225268 h 6858000"/>
              <a:gd name="connsiteX34" fmla="*/ 597138 w 1508539"/>
              <a:gd name="connsiteY34" fmla="*/ 5217684 h 6858000"/>
              <a:gd name="connsiteX35" fmla="*/ 604479 w 1508539"/>
              <a:gd name="connsiteY35" fmla="*/ 5193377 h 6858000"/>
              <a:gd name="connsiteX36" fmla="*/ 607782 w 1508539"/>
              <a:gd name="connsiteY36" fmla="*/ 5179288 h 6858000"/>
              <a:gd name="connsiteX37" fmla="*/ 608766 w 1508539"/>
              <a:gd name="connsiteY37" fmla="*/ 5173621 h 6858000"/>
              <a:gd name="connsiteX38" fmla="*/ 604400 w 1508539"/>
              <a:gd name="connsiteY38" fmla="*/ 5159961 h 6858000"/>
              <a:gd name="connsiteX39" fmla="*/ 611077 w 1508539"/>
              <a:gd name="connsiteY39" fmla="*/ 5144295 h 6858000"/>
              <a:gd name="connsiteX40" fmla="*/ 608010 w 1508539"/>
              <a:gd name="connsiteY40" fmla="*/ 5125185 h 6858000"/>
              <a:gd name="connsiteX41" fmla="*/ 614840 w 1508539"/>
              <a:gd name="connsiteY41" fmla="*/ 5121884 h 6858000"/>
              <a:gd name="connsiteX42" fmla="*/ 621876 w 1508539"/>
              <a:gd name="connsiteY42" fmla="*/ 5067850 h 6858000"/>
              <a:gd name="connsiteX43" fmla="*/ 624607 w 1508539"/>
              <a:gd name="connsiteY43" fmla="*/ 5060861 h 6858000"/>
              <a:gd name="connsiteX44" fmla="*/ 621311 w 1508539"/>
              <a:gd name="connsiteY44" fmla="*/ 5034192 h 6858000"/>
              <a:gd name="connsiteX45" fmla="*/ 622865 w 1508539"/>
              <a:gd name="connsiteY45" fmla="*/ 4993030 h 6858000"/>
              <a:gd name="connsiteX46" fmla="*/ 629774 w 1508539"/>
              <a:gd name="connsiteY46" fmla="*/ 4946844 h 6858000"/>
              <a:gd name="connsiteX47" fmla="*/ 625630 w 1508539"/>
              <a:gd name="connsiteY47" fmla="*/ 4932692 h 6858000"/>
              <a:gd name="connsiteX48" fmla="*/ 641033 w 1508539"/>
              <a:gd name="connsiteY48" fmla="*/ 4858827 h 6858000"/>
              <a:gd name="connsiteX49" fmla="*/ 646936 w 1508539"/>
              <a:gd name="connsiteY49" fmla="*/ 4821170 h 6858000"/>
              <a:gd name="connsiteX50" fmla="*/ 651669 w 1508539"/>
              <a:gd name="connsiteY50" fmla="*/ 4780965 h 6858000"/>
              <a:gd name="connsiteX51" fmla="*/ 652962 w 1508539"/>
              <a:gd name="connsiteY51" fmla="*/ 4750867 h 6858000"/>
              <a:gd name="connsiteX52" fmla="*/ 650769 w 1508539"/>
              <a:gd name="connsiteY52" fmla="*/ 4690749 h 6858000"/>
              <a:gd name="connsiteX53" fmla="*/ 646249 w 1508539"/>
              <a:gd name="connsiteY53" fmla="*/ 4584173 h 6858000"/>
              <a:gd name="connsiteX54" fmla="*/ 641332 w 1508539"/>
              <a:gd name="connsiteY54" fmla="*/ 4444346 h 6858000"/>
              <a:gd name="connsiteX55" fmla="*/ 637897 w 1508539"/>
              <a:gd name="connsiteY55" fmla="*/ 4375228 h 6858000"/>
              <a:gd name="connsiteX56" fmla="*/ 618550 w 1508539"/>
              <a:gd name="connsiteY56" fmla="*/ 4214165 h 6858000"/>
              <a:gd name="connsiteX57" fmla="*/ 622623 w 1508539"/>
              <a:gd name="connsiteY57" fmla="*/ 4090296 h 6858000"/>
              <a:gd name="connsiteX58" fmla="*/ 607879 w 1508539"/>
              <a:gd name="connsiteY58" fmla="*/ 4033999 h 6858000"/>
              <a:gd name="connsiteX59" fmla="*/ 609028 w 1508539"/>
              <a:gd name="connsiteY59" fmla="*/ 4031933 h 6858000"/>
              <a:gd name="connsiteX60" fmla="*/ 607604 w 1508539"/>
              <a:gd name="connsiteY60" fmla="*/ 4013953 h 6858000"/>
              <a:gd name="connsiteX61" fmla="*/ 593899 w 1508539"/>
              <a:gd name="connsiteY61" fmla="*/ 3974753 h 6858000"/>
              <a:gd name="connsiteX62" fmla="*/ 595497 w 1508539"/>
              <a:gd name="connsiteY62" fmla="*/ 3969950 h 6858000"/>
              <a:gd name="connsiteX63" fmla="*/ 588919 w 1508539"/>
              <a:gd name="connsiteY63" fmla="*/ 3933779 h 6858000"/>
              <a:gd name="connsiteX64" fmla="*/ 590250 w 1508539"/>
              <a:gd name="connsiteY64" fmla="*/ 3933093 h 6858000"/>
              <a:gd name="connsiteX65" fmla="*/ 594604 w 1508539"/>
              <a:gd name="connsiteY65" fmla="*/ 3922082 h 6858000"/>
              <a:gd name="connsiteX66" fmla="*/ 599682 w 1508539"/>
              <a:gd name="connsiteY66" fmla="*/ 3901461 h 6858000"/>
              <a:gd name="connsiteX67" fmla="*/ 622276 w 1508539"/>
              <a:gd name="connsiteY67" fmla="*/ 3813873 h 6858000"/>
              <a:gd name="connsiteX68" fmla="*/ 621701 w 1508539"/>
              <a:gd name="connsiteY68" fmla="*/ 3806161 h 6858000"/>
              <a:gd name="connsiteX69" fmla="*/ 622008 w 1508539"/>
              <a:gd name="connsiteY69" fmla="*/ 3805957 h 6858000"/>
              <a:gd name="connsiteX70" fmla="*/ 622035 w 1508539"/>
              <a:gd name="connsiteY70" fmla="*/ 3797724 h 6858000"/>
              <a:gd name="connsiteX71" fmla="*/ 620650 w 1508539"/>
              <a:gd name="connsiteY71" fmla="*/ 3792098 h 6858000"/>
              <a:gd name="connsiteX72" fmla="*/ 619534 w 1508539"/>
              <a:gd name="connsiteY72" fmla="*/ 3777135 h 6858000"/>
              <a:gd name="connsiteX73" fmla="*/ 621267 w 1508539"/>
              <a:gd name="connsiteY73" fmla="*/ 3771656 h 6858000"/>
              <a:gd name="connsiteX74" fmla="*/ 625010 w 1508539"/>
              <a:gd name="connsiteY74" fmla="*/ 3769007 h 6858000"/>
              <a:gd name="connsiteX75" fmla="*/ 624476 w 1508539"/>
              <a:gd name="connsiteY75" fmla="*/ 3767709 h 6858000"/>
              <a:gd name="connsiteX76" fmla="*/ 633172 w 1508539"/>
              <a:gd name="connsiteY76" fmla="*/ 3738082 h 6858000"/>
              <a:gd name="connsiteX77" fmla="*/ 640518 w 1508539"/>
              <a:gd name="connsiteY77" fmla="*/ 3673397 h 6858000"/>
              <a:gd name="connsiteX78" fmla="*/ 639814 w 1508539"/>
              <a:gd name="connsiteY78" fmla="*/ 3637109 h 6858000"/>
              <a:gd name="connsiteX79" fmla="*/ 643257 w 1508539"/>
              <a:gd name="connsiteY79" fmla="*/ 3536883 h 6858000"/>
              <a:gd name="connsiteX80" fmla="*/ 650795 w 1508539"/>
              <a:gd name="connsiteY80" fmla="*/ 3435652 h 6858000"/>
              <a:gd name="connsiteX81" fmla="*/ 652466 w 1508539"/>
              <a:gd name="connsiteY81" fmla="*/ 3307769 h 6858000"/>
              <a:gd name="connsiteX82" fmla="*/ 670029 w 1508539"/>
              <a:gd name="connsiteY82" fmla="*/ 3250522 h 6858000"/>
              <a:gd name="connsiteX83" fmla="*/ 670454 w 1508539"/>
              <a:gd name="connsiteY83" fmla="*/ 3229163 h 6858000"/>
              <a:gd name="connsiteX84" fmla="*/ 672277 w 1508539"/>
              <a:gd name="connsiteY84" fmla="*/ 3217217 h 6858000"/>
              <a:gd name="connsiteX85" fmla="*/ 659112 w 1508539"/>
              <a:gd name="connsiteY85" fmla="*/ 3183755 h 6858000"/>
              <a:gd name="connsiteX86" fmla="*/ 659613 w 1508539"/>
              <a:gd name="connsiteY86" fmla="*/ 3178642 h 6858000"/>
              <a:gd name="connsiteX87" fmla="*/ 647213 w 1508539"/>
              <a:gd name="connsiteY87" fmla="*/ 3158586 h 6858000"/>
              <a:gd name="connsiteX88" fmla="*/ 632398 w 1508539"/>
              <a:gd name="connsiteY88" fmla="*/ 3129034 h 6858000"/>
              <a:gd name="connsiteX89" fmla="*/ 633063 w 1508539"/>
              <a:gd name="connsiteY89" fmla="*/ 3126682 h 6858000"/>
              <a:gd name="connsiteX90" fmla="*/ 623931 w 1508539"/>
              <a:gd name="connsiteY90" fmla="*/ 3114519 h 6858000"/>
              <a:gd name="connsiteX91" fmla="*/ 610540 w 1508539"/>
              <a:gd name="connsiteY91" fmla="*/ 3106272 h 6858000"/>
              <a:gd name="connsiteX92" fmla="*/ 583270 w 1508539"/>
              <a:gd name="connsiteY92" fmla="*/ 2958185 h 6858000"/>
              <a:gd name="connsiteX93" fmla="*/ 525884 w 1508539"/>
              <a:gd name="connsiteY93" fmla="*/ 2762989 h 6858000"/>
              <a:gd name="connsiteX94" fmla="*/ 474802 w 1508539"/>
              <a:gd name="connsiteY94" fmla="*/ 2554718 h 6858000"/>
              <a:gd name="connsiteX95" fmla="*/ 454896 w 1508539"/>
              <a:gd name="connsiteY95" fmla="*/ 2485734 h 6858000"/>
              <a:gd name="connsiteX96" fmla="*/ 445619 w 1508539"/>
              <a:gd name="connsiteY96" fmla="*/ 2447068 h 6858000"/>
              <a:gd name="connsiteX97" fmla="*/ 432580 w 1508539"/>
              <a:gd name="connsiteY97" fmla="*/ 2425819 h 6858000"/>
              <a:gd name="connsiteX98" fmla="*/ 438579 w 1508539"/>
              <a:gd name="connsiteY98" fmla="*/ 2402874 h 6858000"/>
              <a:gd name="connsiteX99" fmla="*/ 441191 w 1508539"/>
              <a:gd name="connsiteY99" fmla="*/ 2381443 h 6858000"/>
              <a:gd name="connsiteX100" fmla="*/ 417520 w 1508539"/>
              <a:gd name="connsiteY100" fmla="*/ 2261920 h 6858000"/>
              <a:gd name="connsiteX101" fmla="*/ 407407 w 1508539"/>
              <a:gd name="connsiteY101" fmla="*/ 2195378 h 6858000"/>
              <a:gd name="connsiteX102" fmla="*/ 391624 w 1508539"/>
              <a:gd name="connsiteY102" fmla="*/ 2155135 h 6858000"/>
              <a:gd name="connsiteX103" fmla="*/ 389082 w 1508539"/>
              <a:gd name="connsiteY103" fmla="*/ 2118008 h 6858000"/>
              <a:gd name="connsiteX104" fmla="*/ 390075 w 1508539"/>
              <a:gd name="connsiteY104" fmla="*/ 2050531 h 6858000"/>
              <a:gd name="connsiteX105" fmla="*/ 381881 w 1508539"/>
              <a:gd name="connsiteY105" fmla="*/ 1963269 h 6858000"/>
              <a:gd name="connsiteX106" fmla="*/ 363059 w 1508539"/>
              <a:gd name="connsiteY106" fmla="*/ 1906352 h 6858000"/>
              <a:gd name="connsiteX107" fmla="*/ 339616 w 1508539"/>
              <a:gd name="connsiteY107" fmla="*/ 1861531 h 6858000"/>
              <a:gd name="connsiteX108" fmla="*/ 293415 w 1508539"/>
              <a:gd name="connsiteY108" fmla="*/ 1732919 h 6858000"/>
              <a:gd name="connsiteX109" fmla="*/ 265726 w 1508539"/>
              <a:gd name="connsiteY109" fmla="*/ 1663540 h 6858000"/>
              <a:gd name="connsiteX110" fmla="*/ 264852 w 1508539"/>
              <a:gd name="connsiteY110" fmla="*/ 1615777 h 6858000"/>
              <a:gd name="connsiteX111" fmla="*/ 245647 w 1508539"/>
              <a:gd name="connsiteY111" fmla="*/ 1563678 h 6858000"/>
              <a:gd name="connsiteX112" fmla="*/ 258727 w 1508539"/>
              <a:gd name="connsiteY112" fmla="*/ 1519474 h 6858000"/>
              <a:gd name="connsiteX113" fmla="*/ 251469 w 1508539"/>
              <a:gd name="connsiteY113" fmla="*/ 1477995 h 6858000"/>
              <a:gd name="connsiteX114" fmla="*/ 237554 w 1508539"/>
              <a:gd name="connsiteY114" fmla="*/ 1373769 h 6858000"/>
              <a:gd name="connsiteX115" fmla="*/ 245861 w 1508539"/>
              <a:gd name="connsiteY115" fmla="*/ 1307086 h 6858000"/>
              <a:gd name="connsiteX116" fmla="*/ 247049 w 1508539"/>
              <a:gd name="connsiteY116" fmla="*/ 1189033 h 6858000"/>
              <a:gd name="connsiteX117" fmla="*/ 251734 w 1508539"/>
              <a:gd name="connsiteY117" fmla="*/ 1168288 h 6858000"/>
              <a:gd name="connsiteX118" fmla="*/ 244016 w 1508539"/>
              <a:gd name="connsiteY118" fmla="*/ 1142577 h 6858000"/>
              <a:gd name="connsiteX119" fmla="*/ 233322 w 1508539"/>
              <a:gd name="connsiteY119" fmla="*/ 1088484 h 6858000"/>
              <a:gd name="connsiteX120" fmla="*/ 222058 w 1508539"/>
              <a:gd name="connsiteY120" fmla="*/ 1016103 h 6858000"/>
              <a:gd name="connsiteX121" fmla="*/ 223514 w 1508539"/>
              <a:gd name="connsiteY121" fmla="*/ 932283 h 6858000"/>
              <a:gd name="connsiteX122" fmla="*/ 225750 w 1508539"/>
              <a:gd name="connsiteY122" fmla="*/ 915925 h 6858000"/>
              <a:gd name="connsiteX123" fmla="*/ 218379 w 1508539"/>
              <a:gd name="connsiteY123" fmla="*/ 896999 h 6858000"/>
              <a:gd name="connsiteX124" fmla="*/ 187787 w 1508539"/>
              <a:gd name="connsiteY124" fmla="*/ 821517 h 6858000"/>
              <a:gd name="connsiteX125" fmla="*/ 166737 w 1508539"/>
              <a:gd name="connsiteY125" fmla="*/ 751353 h 6858000"/>
              <a:gd name="connsiteX126" fmla="*/ 166295 w 1508539"/>
              <a:gd name="connsiteY126" fmla="*/ 721230 h 6858000"/>
              <a:gd name="connsiteX127" fmla="*/ 151966 w 1508539"/>
              <a:gd name="connsiteY127" fmla="*/ 681659 h 6858000"/>
              <a:gd name="connsiteX128" fmla="*/ 137385 w 1508539"/>
              <a:gd name="connsiteY128" fmla="*/ 635218 h 6858000"/>
              <a:gd name="connsiteX129" fmla="*/ 142396 w 1508539"/>
              <a:gd name="connsiteY129" fmla="*/ 613763 h 6858000"/>
              <a:gd name="connsiteX130" fmla="*/ 128338 w 1508539"/>
              <a:gd name="connsiteY130" fmla="*/ 598582 h 6858000"/>
              <a:gd name="connsiteX131" fmla="*/ 128019 w 1508539"/>
              <a:gd name="connsiteY131" fmla="*/ 576846 h 6858000"/>
              <a:gd name="connsiteX132" fmla="*/ 107645 w 1508539"/>
              <a:gd name="connsiteY132" fmla="*/ 530055 h 6858000"/>
              <a:gd name="connsiteX133" fmla="*/ 106893 w 1508539"/>
              <a:gd name="connsiteY133" fmla="*/ 465389 h 6858000"/>
              <a:gd name="connsiteX134" fmla="*/ 89816 w 1508539"/>
              <a:gd name="connsiteY134" fmla="*/ 424699 h 6858000"/>
              <a:gd name="connsiteX135" fmla="*/ 90191 w 1508539"/>
              <a:gd name="connsiteY135" fmla="*/ 404917 h 6858000"/>
              <a:gd name="connsiteX136" fmla="*/ 70148 w 1508539"/>
              <a:gd name="connsiteY136" fmla="*/ 367211 h 6858000"/>
              <a:gd name="connsiteX137" fmla="*/ 36452 w 1508539"/>
              <a:gd name="connsiteY137" fmla="*/ 268519 h 6858000"/>
              <a:gd name="connsiteX138" fmla="*/ 23935 w 1508539"/>
              <a:gd name="connsiteY138" fmla="*/ 160886 h 6858000"/>
              <a:gd name="connsiteX139" fmla="*/ 19312 w 1508539"/>
              <a:gd name="connsiteY139" fmla="*/ 47336 h 6858000"/>
              <a:gd name="connsiteX140" fmla="*/ 0 w 1508539"/>
              <a:gd name="connsiteY140"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4248 w 1508539"/>
              <a:gd name="connsiteY6" fmla="*/ 6574442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504057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318065 w 1508539"/>
              <a:gd name="connsiteY6" fmla="*/ 6691589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164830 w 1491612"/>
              <a:gd name="connsiteY0" fmla="*/ 0 h 6858000"/>
              <a:gd name="connsiteX1" fmla="*/ 1491612 w 1491612"/>
              <a:gd name="connsiteY1" fmla="*/ 0 h 6858000"/>
              <a:gd name="connsiteX2" fmla="*/ 1491612 w 1491612"/>
              <a:gd name="connsiteY2" fmla="*/ 6858000 h 6858000"/>
              <a:gd name="connsiteX3" fmla="*/ 228306 w 1491612"/>
              <a:gd name="connsiteY3" fmla="*/ 6857735 h 6858000"/>
              <a:gd name="connsiteX4" fmla="*/ 264899 w 1491612"/>
              <a:gd name="connsiteY4" fmla="*/ 6776847 h 6858000"/>
              <a:gd name="connsiteX5" fmla="*/ 276399 w 1491612"/>
              <a:gd name="connsiteY5" fmla="*/ 6737706 h 6858000"/>
              <a:gd name="connsiteX6" fmla="*/ 301138 w 1491612"/>
              <a:gd name="connsiteY6" fmla="*/ 6691589 h 6858000"/>
              <a:gd name="connsiteX7" fmla="*/ 278695 w 1491612"/>
              <a:gd name="connsiteY7" fmla="*/ 6659970 h 6858000"/>
              <a:gd name="connsiteX8" fmla="*/ 293786 w 1491612"/>
              <a:gd name="connsiteY8" fmla="*/ 6636211 h 6858000"/>
              <a:gd name="connsiteX9" fmla="*/ 311230 w 1491612"/>
              <a:gd name="connsiteY9" fmla="*/ 6594177 h 6858000"/>
              <a:gd name="connsiteX10" fmla="*/ 325270 w 1491612"/>
              <a:gd name="connsiteY10" fmla="*/ 6557575 h 6858000"/>
              <a:gd name="connsiteX11" fmla="*/ 378227 w 1491612"/>
              <a:gd name="connsiteY11" fmla="*/ 6492130 h 6858000"/>
              <a:gd name="connsiteX12" fmla="*/ 393914 w 1491612"/>
              <a:gd name="connsiteY12" fmla="*/ 6431610 h 6858000"/>
              <a:gd name="connsiteX13" fmla="*/ 437619 w 1491612"/>
              <a:gd name="connsiteY13" fmla="*/ 6379786 h 6858000"/>
              <a:gd name="connsiteX14" fmla="*/ 420842 w 1491612"/>
              <a:gd name="connsiteY14" fmla="*/ 6334727 h 6858000"/>
              <a:gd name="connsiteX15" fmla="*/ 398257 w 1491612"/>
              <a:gd name="connsiteY15" fmla="*/ 6313295 h 6858000"/>
              <a:gd name="connsiteX16" fmla="*/ 405421 w 1491612"/>
              <a:gd name="connsiteY16" fmla="*/ 6280046 h 6858000"/>
              <a:gd name="connsiteX17" fmla="*/ 388166 w 1491612"/>
              <a:gd name="connsiteY17" fmla="*/ 6270265 h 6858000"/>
              <a:gd name="connsiteX18" fmla="*/ 415194 w 1491612"/>
              <a:gd name="connsiteY18" fmla="*/ 6252834 h 6858000"/>
              <a:gd name="connsiteX19" fmla="*/ 393186 w 1491612"/>
              <a:gd name="connsiteY19" fmla="*/ 6202459 h 6858000"/>
              <a:gd name="connsiteX20" fmla="*/ 391984 w 1491612"/>
              <a:gd name="connsiteY20" fmla="*/ 6153037 h 6858000"/>
              <a:gd name="connsiteX21" fmla="*/ 407399 w 1491612"/>
              <a:gd name="connsiteY21" fmla="*/ 6078132 h 6858000"/>
              <a:gd name="connsiteX22" fmla="*/ 394786 w 1491612"/>
              <a:gd name="connsiteY22" fmla="*/ 6028119 h 6858000"/>
              <a:gd name="connsiteX23" fmla="*/ 380015 w 1491612"/>
              <a:gd name="connsiteY23" fmla="*/ 5926735 h 6858000"/>
              <a:gd name="connsiteX24" fmla="*/ 429527 w 1491612"/>
              <a:gd name="connsiteY24" fmla="*/ 5712857 h 6858000"/>
              <a:gd name="connsiteX25" fmla="*/ 408602 w 1491612"/>
              <a:gd name="connsiteY25" fmla="*/ 5676393 h 6858000"/>
              <a:gd name="connsiteX26" fmla="*/ 448194 w 1491612"/>
              <a:gd name="connsiteY26" fmla="*/ 5563435 h 6858000"/>
              <a:gd name="connsiteX27" fmla="*/ 495324 w 1491612"/>
              <a:gd name="connsiteY27" fmla="*/ 5437125 h 6858000"/>
              <a:gd name="connsiteX28" fmla="*/ 508892 w 1491612"/>
              <a:gd name="connsiteY28" fmla="*/ 5396260 h 6858000"/>
              <a:gd name="connsiteX29" fmla="*/ 524873 w 1491612"/>
              <a:gd name="connsiteY29" fmla="*/ 5330009 h 6858000"/>
              <a:gd name="connsiteX30" fmla="*/ 558366 w 1491612"/>
              <a:gd name="connsiteY30" fmla="*/ 5273739 h 6858000"/>
              <a:gd name="connsiteX31" fmla="*/ 567965 w 1491612"/>
              <a:gd name="connsiteY31" fmla="*/ 5241779 h 6858000"/>
              <a:gd name="connsiteX32" fmla="*/ 579191 w 1491612"/>
              <a:gd name="connsiteY32" fmla="*/ 5225268 h 6858000"/>
              <a:gd name="connsiteX33" fmla="*/ 580211 w 1491612"/>
              <a:gd name="connsiteY33" fmla="*/ 5217684 h 6858000"/>
              <a:gd name="connsiteX34" fmla="*/ 587552 w 1491612"/>
              <a:gd name="connsiteY34" fmla="*/ 5193377 h 6858000"/>
              <a:gd name="connsiteX35" fmla="*/ 590855 w 1491612"/>
              <a:gd name="connsiteY35" fmla="*/ 5179288 h 6858000"/>
              <a:gd name="connsiteX36" fmla="*/ 591839 w 1491612"/>
              <a:gd name="connsiteY36" fmla="*/ 5173621 h 6858000"/>
              <a:gd name="connsiteX37" fmla="*/ 587473 w 1491612"/>
              <a:gd name="connsiteY37" fmla="*/ 5159961 h 6858000"/>
              <a:gd name="connsiteX38" fmla="*/ 594150 w 1491612"/>
              <a:gd name="connsiteY38" fmla="*/ 5144295 h 6858000"/>
              <a:gd name="connsiteX39" fmla="*/ 591083 w 1491612"/>
              <a:gd name="connsiteY39" fmla="*/ 5125185 h 6858000"/>
              <a:gd name="connsiteX40" fmla="*/ 597913 w 1491612"/>
              <a:gd name="connsiteY40" fmla="*/ 5121884 h 6858000"/>
              <a:gd name="connsiteX41" fmla="*/ 604949 w 1491612"/>
              <a:gd name="connsiteY41" fmla="*/ 5067850 h 6858000"/>
              <a:gd name="connsiteX42" fmla="*/ 607680 w 1491612"/>
              <a:gd name="connsiteY42" fmla="*/ 5060861 h 6858000"/>
              <a:gd name="connsiteX43" fmla="*/ 604384 w 1491612"/>
              <a:gd name="connsiteY43" fmla="*/ 5034192 h 6858000"/>
              <a:gd name="connsiteX44" fmla="*/ 605938 w 1491612"/>
              <a:gd name="connsiteY44" fmla="*/ 4993030 h 6858000"/>
              <a:gd name="connsiteX45" fmla="*/ 612847 w 1491612"/>
              <a:gd name="connsiteY45" fmla="*/ 4946844 h 6858000"/>
              <a:gd name="connsiteX46" fmla="*/ 608703 w 1491612"/>
              <a:gd name="connsiteY46" fmla="*/ 4932692 h 6858000"/>
              <a:gd name="connsiteX47" fmla="*/ 624106 w 1491612"/>
              <a:gd name="connsiteY47" fmla="*/ 4858827 h 6858000"/>
              <a:gd name="connsiteX48" fmla="*/ 630009 w 1491612"/>
              <a:gd name="connsiteY48" fmla="*/ 4821170 h 6858000"/>
              <a:gd name="connsiteX49" fmla="*/ 634742 w 1491612"/>
              <a:gd name="connsiteY49" fmla="*/ 4780965 h 6858000"/>
              <a:gd name="connsiteX50" fmla="*/ 636035 w 1491612"/>
              <a:gd name="connsiteY50" fmla="*/ 4750867 h 6858000"/>
              <a:gd name="connsiteX51" fmla="*/ 633842 w 1491612"/>
              <a:gd name="connsiteY51" fmla="*/ 4690749 h 6858000"/>
              <a:gd name="connsiteX52" fmla="*/ 629322 w 1491612"/>
              <a:gd name="connsiteY52" fmla="*/ 4584173 h 6858000"/>
              <a:gd name="connsiteX53" fmla="*/ 624405 w 1491612"/>
              <a:gd name="connsiteY53" fmla="*/ 4444346 h 6858000"/>
              <a:gd name="connsiteX54" fmla="*/ 620970 w 1491612"/>
              <a:gd name="connsiteY54" fmla="*/ 4375228 h 6858000"/>
              <a:gd name="connsiteX55" fmla="*/ 601623 w 1491612"/>
              <a:gd name="connsiteY55" fmla="*/ 4214165 h 6858000"/>
              <a:gd name="connsiteX56" fmla="*/ 605696 w 1491612"/>
              <a:gd name="connsiteY56" fmla="*/ 4090296 h 6858000"/>
              <a:gd name="connsiteX57" fmla="*/ 590952 w 1491612"/>
              <a:gd name="connsiteY57" fmla="*/ 4033999 h 6858000"/>
              <a:gd name="connsiteX58" fmla="*/ 592101 w 1491612"/>
              <a:gd name="connsiteY58" fmla="*/ 4031933 h 6858000"/>
              <a:gd name="connsiteX59" fmla="*/ 590677 w 1491612"/>
              <a:gd name="connsiteY59" fmla="*/ 4013953 h 6858000"/>
              <a:gd name="connsiteX60" fmla="*/ 576972 w 1491612"/>
              <a:gd name="connsiteY60" fmla="*/ 3974753 h 6858000"/>
              <a:gd name="connsiteX61" fmla="*/ 578570 w 1491612"/>
              <a:gd name="connsiteY61" fmla="*/ 3969950 h 6858000"/>
              <a:gd name="connsiteX62" fmla="*/ 571992 w 1491612"/>
              <a:gd name="connsiteY62" fmla="*/ 3933779 h 6858000"/>
              <a:gd name="connsiteX63" fmla="*/ 573323 w 1491612"/>
              <a:gd name="connsiteY63" fmla="*/ 3933093 h 6858000"/>
              <a:gd name="connsiteX64" fmla="*/ 577677 w 1491612"/>
              <a:gd name="connsiteY64" fmla="*/ 3922082 h 6858000"/>
              <a:gd name="connsiteX65" fmla="*/ 582755 w 1491612"/>
              <a:gd name="connsiteY65" fmla="*/ 3901461 h 6858000"/>
              <a:gd name="connsiteX66" fmla="*/ 605349 w 1491612"/>
              <a:gd name="connsiteY66" fmla="*/ 3813873 h 6858000"/>
              <a:gd name="connsiteX67" fmla="*/ 604774 w 1491612"/>
              <a:gd name="connsiteY67" fmla="*/ 3806161 h 6858000"/>
              <a:gd name="connsiteX68" fmla="*/ 605081 w 1491612"/>
              <a:gd name="connsiteY68" fmla="*/ 3805957 h 6858000"/>
              <a:gd name="connsiteX69" fmla="*/ 605108 w 1491612"/>
              <a:gd name="connsiteY69" fmla="*/ 3797724 h 6858000"/>
              <a:gd name="connsiteX70" fmla="*/ 603723 w 1491612"/>
              <a:gd name="connsiteY70" fmla="*/ 3792098 h 6858000"/>
              <a:gd name="connsiteX71" fmla="*/ 602607 w 1491612"/>
              <a:gd name="connsiteY71" fmla="*/ 3777135 h 6858000"/>
              <a:gd name="connsiteX72" fmla="*/ 604340 w 1491612"/>
              <a:gd name="connsiteY72" fmla="*/ 3771656 h 6858000"/>
              <a:gd name="connsiteX73" fmla="*/ 608083 w 1491612"/>
              <a:gd name="connsiteY73" fmla="*/ 3769007 h 6858000"/>
              <a:gd name="connsiteX74" fmla="*/ 607549 w 1491612"/>
              <a:gd name="connsiteY74" fmla="*/ 3767709 h 6858000"/>
              <a:gd name="connsiteX75" fmla="*/ 616245 w 1491612"/>
              <a:gd name="connsiteY75" fmla="*/ 3738082 h 6858000"/>
              <a:gd name="connsiteX76" fmla="*/ 623591 w 1491612"/>
              <a:gd name="connsiteY76" fmla="*/ 3673397 h 6858000"/>
              <a:gd name="connsiteX77" fmla="*/ 622887 w 1491612"/>
              <a:gd name="connsiteY77" fmla="*/ 3637109 h 6858000"/>
              <a:gd name="connsiteX78" fmla="*/ 626330 w 1491612"/>
              <a:gd name="connsiteY78" fmla="*/ 3536883 h 6858000"/>
              <a:gd name="connsiteX79" fmla="*/ 633868 w 1491612"/>
              <a:gd name="connsiteY79" fmla="*/ 3435652 h 6858000"/>
              <a:gd name="connsiteX80" fmla="*/ 635539 w 1491612"/>
              <a:gd name="connsiteY80" fmla="*/ 3307769 h 6858000"/>
              <a:gd name="connsiteX81" fmla="*/ 653102 w 1491612"/>
              <a:gd name="connsiteY81" fmla="*/ 3250522 h 6858000"/>
              <a:gd name="connsiteX82" fmla="*/ 653527 w 1491612"/>
              <a:gd name="connsiteY82" fmla="*/ 3229163 h 6858000"/>
              <a:gd name="connsiteX83" fmla="*/ 655350 w 1491612"/>
              <a:gd name="connsiteY83" fmla="*/ 3217217 h 6858000"/>
              <a:gd name="connsiteX84" fmla="*/ 642185 w 1491612"/>
              <a:gd name="connsiteY84" fmla="*/ 3183755 h 6858000"/>
              <a:gd name="connsiteX85" fmla="*/ 642686 w 1491612"/>
              <a:gd name="connsiteY85" fmla="*/ 3178642 h 6858000"/>
              <a:gd name="connsiteX86" fmla="*/ 630286 w 1491612"/>
              <a:gd name="connsiteY86" fmla="*/ 3158586 h 6858000"/>
              <a:gd name="connsiteX87" fmla="*/ 615471 w 1491612"/>
              <a:gd name="connsiteY87" fmla="*/ 3129034 h 6858000"/>
              <a:gd name="connsiteX88" fmla="*/ 616136 w 1491612"/>
              <a:gd name="connsiteY88" fmla="*/ 3126682 h 6858000"/>
              <a:gd name="connsiteX89" fmla="*/ 607004 w 1491612"/>
              <a:gd name="connsiteY89" fmla="*/ 3114519 h 6858000"/>
              <a:gd name="connsiteX90" fmla="*/ 593613 w 1491612"/>
              <a:gd name="connsiteY90" fmla="*/ 3106272 h 6858000"/>
              <a:gd name="connsiteX91" fmla="*/ 566343 w 1491612"/>
              <a:gd name="connsiteY91" fmla="*/ 2958185 h 6858000"/>
              <a:gd name="connsiteX92" fmla="*/ 508957 w 1491612"/>
              <a:gd name="connsiteY92" fmla="*/ 2762989 h 6858000"/>
              <a:gd name="connsiteX93" fmla="*/ 457875 w 1491612"/>
              <a:gd name="connsiteY93" fmla="*/ 2554718 h 6858000"/>
              <a:gd name="connsiteX94" fmla="*/ 437969 w 1491612"/>
              <a:gd name="connsiteY94" fmla="*/ 2485734 h 6858000"/>
              <a:gd name="connsiteX95" fmla="*/ 428692 w 1491612"/>
              <a:gd name="connsiteY95" fmla="*/ 2447068 h 6858000"/>
              <a:gd name="connsiteX96" fmla="*/ 415653 w 1491612"/>
              <a:gd name="connsiteY96" fmla="*/ 2425819 h 6858000"/>
              <a:gd name="connsiteX97" fmla="*/ 421652 w 1491612"/>
              <a:gd name="connsiteY97" fmla="*/ 2402874 h 6858000"/>
              <a:gd name="connsiteX98" fmla="*/ 424264 w 1491612"/>
              <a:gd name="connsiteY98" fmla="*/ 2381443 h 6858000"/>
              <a:gd name="connsiteX99" fmla="*/ 400593 w 1491612"/>
              <a:gd name="connsiteY99" fmla="*/ 2261920 h 6858000"/>
              <a:gd name="connsiteX100" fmla="*/ 390480 w 1491612"/>
              <a:gd name="connsiteY100" fmla="*/ 2195378 h 6858000"/>
              <a:gd name="connsiteX101" fmla="*/ 374697 w 1491612"/>
              <a:gd name="connsiteY101" fmla="*/ 2155135 h 6858000"/>
              <a:gd name="connsiteX102" fmla="*/ 372155 w 1491612"/>
              <a:gd name="connsiteY102" fmla="*/ 2118008 h 6858000"/>
              <a:gd name="connsiteX103" fmla="*/ 373148 w 1491612"/>
              <a:gd name="connsiteY103" fmla="*/ 2050531 h 6858000"/>
              <a:gd name="connsiteX104" fmla="*/ 364954 w 1491612"/>
              <a:gd name="connsiteY104" fmla="*/ 1963269 h 6858000"/>
              <a:gd name="connsiteX105" fmla="*/ 346132 w 1491612"/>
              <a:gd name="connsiteY105" fmla="*/ 1906352 h 6858000"/>
              <a:gd name="connsiteX106" fmla="*/ 322689 w 1491612"/>
              <a:gd name="connsiteY106" fmla="*/ 1861531 h 6858000"/>
              <a:gd name="connsiteX107" fmla="*/ 276488 w 1491612"/>
              <a:gd name="connsiteY107" fmla="*/ 1732919 h 6858000"/>
              <a:gd name="connsiteX108" fmla="*/ 248799 w 1491612"/>
              <a:gd name="connsiteY108" fmla="*/ 1663540 h 6858000"/>
              <a:gd name="connsiteX109" fmla="*/ 247925 w 1491612"/>
              <a:gd name="connsiteY109" fmla="*/ 1615777 h 6858000"/>
              <a:gd name="connsiteX110" fmla="*/ 228720 w 1491612"/>
              <a:gd name="connsiteY110" fmla="*/ 1563678 h 6858000"/>
              <a:gd name="connsiteX111" fmla="*/ 241800 w 1491612"/>
              <a:gd name="connsiteY111" fmla="*/ 1519474 h 6858000"/>
              <a:gd name="connsiteX112" fmla="*/ 234542 w 1491612"/>
              <a:gd name="connsiteY112" fmla="*/ 1477995 h 6858000"/>
              <a:gd name="connsiteX113" fmla="*/ 220627 w 1491612"/>
              <a:gd name="connsiteY113" fmla="*/ 1373769 h 6858000"/>
              <a:gd name="connsiteX114" fmla="*/ 228934 w 1491612"/>
              <a:gd name="connsiteY114" fmla="*/ 1307086 h 6858000"/>
              <a:gd name="connsiteX115" fmla="*/ 230122 w 1491612"/>
              <a:gd name="connsiteY115" fmla="*/ 1189033 h 6858000"/>
              <a:gd name="connsiteX116" fmla="*/ 234807 w 1491612"/>
              <a:gd name="connsiteY116" fmla="*/ 1168288 h 6858000"/>
              <a:gd name="connsiteX117" fmla="*/ 227089 w 1491612"/>
              <a:gd name="connsiteY117" fmla="*/ 1142577 h 6858000"/>
              <a:gd name="connsiteX118" fmla="*/ 216395 w 1491612"/>
              <a:gd name="connsiteY118" fmla="*/ 1088484 h 6858000"/>
              <a:gd name="connsiteX119" fmla="*/ 205131 w 1491612"/>
              <a:gd name="connsiteY119" fmla="*/ 1016103 h 6858000"/>
              <a:gd name="connsiteX120" fmla="*/ 206587 w 1491612"/>
              <a:gd name="connsiteY120" fmla="*/ 932283 h 6858000"/>
              <a:gd name="connsiteX121" fmla="*/ 208823 w 1491612"/>
              <a:gd name="connsiteY121" fmla="*/ 915925 h 6858000"/>
              <a:gd name="connsiteX122" fmla="*/ 201452 w 1491612"/>
              <a:gd name="connsiteY122" fmla="*/ 896999 h 6858000"/>
              <a:gd name="connsiteX123" fmla="*/ 170860 w 1491612"/>
              <a:gd name="connsiteY123" fmla="*/ 821517 h 6858000"/>
              <a:gd name="connsiteX124" fmla="*/ 149810 w 1491612"/>
              <a:gd name="connsiteY124" fmla="*/ 751353 h 6858000"/>
              <a:gd name="connsiteX125" fmla="*/ 149368 w 1491612"/>
              <a:gd name="connsiteY125" fmla="*/ 721230 h 6858000"/>
              <a:gd name="connsiteX126" fmla="*/ 135039 w 1491612"/>
              <a:gd name="connsiteY126" fmla="*/ 681659 h 6858000"/>
              <a:gd name="connsiteX127" fmla="*/ 120458 w 1491612"/>
              <a:gd name="connsiteY127" fmla="*/ 635218 h 6858000"/>
              <a:gd name="connsiteX128" fmla="*/ 125469 w 1491612"/>
              <a:gd name="connsiteY128" fmla="*/ 613763 h 6858000"/>
              <a:gd name="connsiteX129" fmla="*/ 111411 w 1491612"/>
              <a:gd name="connsiteY129" fmla="*/ 598582 h 6858000"/>
              <a:gd name="connsiteX130" fmla="*/ 111092 w 1491612"/>
              <a:gd name="connsiteY130" fmla="*/ 576846 h 6858000"/>
              <a:gd name="connsiteX131" fmla="*/ 90718 w 1491612"/>
              <a:gd name="connsiteY131" fmla="*/ 530055 h 6858000"/>
              <a:gd name="connsiteX132" fmla="*/ 89966 w 1491612"/>
              <a:gd name="connsiteY132" fmla="*/ 465389 h 6858000"/>
              <a:gd name="connsiteX133" fmla="*/ 72889 w 1491612"/>
              <a:gd name="connsiteY133" fmla="*/ 424699 h 6858000"/>
              <a:gd name="connsiteX134" fmla="*/ 73264 w 1491612"/>
              <a:gd name="connsiteY134" fmla="*/ 404917 h 6858000"/>
              <a:gd name="connsiteX135" fmla="*/ 53221 w 1491612"/>
              <a:gd name="connsiteY135" fmla="*/ 367211 h 6858000"/>
              <a:gd name="connsiteX136" fmla="*/ 19525 w 1491612"/>
              <a:gd name="connsiteY136" fmla="*/ 268519 h 6858000"/>
              <a:gd name="connsiteX137" fmla="*/ 7008 w 1491612"/>
              <a:gd name="connsiteY137" fmla="*/ 160886 h 6858000"/>
              <a:gd name="connsiteX138" fmla="*/ 2385 w 1491612"/>
              <a:gd name="connsiteY138" fmla="*/ 47336 h 6858000"/>
              <a:gd name="connsiteX139" fmla="*/ 164830 w 1491612"/>
              <a:gd name="connsiteY139" fmla="*/ 0 h 6858000"/>
              <a:gd name="connsiteX0" fmla="*/ 158408 w 1485190"/>
              <a:gd name="connsiteY0" fmla="*/ 0 h 6858000"/>
              <a:gd name="connsiteX1" fmla="*/ 1485190 w 1485190"/>
              <a:gd name="connsiteY1" fmla="*/ 0 h 6858000"/>
              <a:gd name="connsiteX2" fmla="*/ 1485190 w 1485190"/>
              <a:gd name="connsiteY2" fmla="*/ 6858000 h 6858000"/>
              <a:gd name="connsiteX3" fmla="*/ 221884 w 1485190"/>
              <a:gd name="connsiteY3" fmla="*/ 6857735 h 6858000"/>
              <a:gd name="connsiteX4" fmla="*/ 258477 w 1485190"/>
              <a:gd name="connsiteY4" fmla="*/ 6776847 h 6858000"/>
              <a:gd name="connsiteX5" fmla="*/ 269977 w 1485190"/>
              <a:gd name="connsiteY5" fmla="*/ 6737706 h 6858000"/>
              <a:gd name="connsiteX6" fmla="*/ 294716 w 1485190"/>
              <a:gd name="connsiteY6" fmla="*/ 6691589 h 6858000"/>
              <a:gd name="connsiteX7" fmla="*/ 272273 w 1485190"/>
              <a:gd name="connsiteY7" fmla="*/ 6659970 h 6858000"/>
              <a:gd name="connsiteX8" fmla="*/ 287364 w 1485190"/>
              <a:gd name="connsiteY8" fmla="*/ 6636211 h 6858000"/>
              <a:gd name="connsiteX9" fmla="*/ 304808 w 1485190"/>
              <a:gd name="connsiteY9" fmla="*/ 6594177 h 6858000"/>
              <a:gd name="connsiteX10" fmla="*/ 318848 w 1485190"/>
              <a:gd name="connsiteY10" fmla="*/ 6557575 h 6858000"/>
              <a:gd name="connsiteX11" fmla="*/ 371805 w 1485190"/>
              <a:gd name="connsiteY11" fmla="*/ 6492130 h 6858000"/>
              <a:gd name="connsiteX12" fmla="*/ 387492 w 1485190"/>
              <a:gd name="connsiteY12" fmla="*/ 6431610 h 6858000"/>
              <a:gd name="connsiteX13" fmla="*/ 431197 w 1485190"/>
              <a:gd name="connsiteY13" fmla="*/ 6379786 h 6858000"/>
              <a:gd name="connsiteX14" fmla="*/ 414420 w 1485190"/>
              <a:gd name="connsiteY14" fmla="*/ 6334727 h 6858000"/>
              <a:gd name="connsiteX15" fmla="*/ 391835 w 1485190"/>
              <a:gd name="connsiteY15" fmla="*/ 6313295 h 6858000"/>
              <a:gd name="connsiteX16" fmla="*/ 398999 w 1485190"/>
              <a:gd name="connsiteY16" fmla="*/ 6280046 h 6858000"/>
              <a:gd name="connsiteX17" fmla="*/ 381744 w 1485190"/>
              <a:gd name="connsiteY17" fmla="*/ 6270265 h 6858000"/>
              <a:gd name="connsiteX18" fmla="*/ 408772 w 1485190"/>
              <a:gd name="connsiteY18" fmla="*/ 6252834 h 6858000"/>
              <a:gd name="connsiteX19" fmla="*/ 386764 w 1485190"/>
              <a:gd name="connsiteY19" fmla="*/ 6202459 h 6858000"/>
              <a:gd name="connsiteX20" fmla="*/ 385562 w 1485190"/>
              <a:gd name="connsiteY20" fmla="*/ 6153037 h 6858000"/>
              <a:gd name="connsiteX21" fmla="*/ 400977 w 1485190"/>
              <a:gd name="connsiteY21" fmla="*/ 6078132 h 6858000"/>
              <a:gd name="connsiteX22" fmla="*/ 388364 w 1485190"/>
              <a:gd name="connsiteY22" fmla="*/ 6028119 h 6858000"/>
              <a:gd name="connsiteX23" fmla="*/ 373593 w 1485190"/>
              <a:gd name="connsiteY23" fmla="*/ 5926735 h 6858000"/>
              <a:gd name="connsiteX24" fmla="*/ 423105 w 1485190"/>
              <a:gd name="connsiteY24" fmla="*/ 5712857 h 6858000"/>
              <a:gd name="connsiteX25" fmla="*/ 402180 w 1485190"/>
              <a:gd name="connsiteY25" fmla="*/ 5676393 h 6858000"/>
              <a:gd name="connsiteX26" fmla="*/ 441772 w 1485190"/>
              <a:gd name="connsiteY26" fmla="*/ 5563435 h 6858000"/>
              <a:gd name="connsiteX27" fmla="*/ 488902 w 1485190"/>
              <a:gd name="connsiteY27" fmla="*/ 5437125 h 6858000"/>
              <a:gd name="connsiteX28" fmla="*/ 502470 w 1485190"/>
              <a:gd name="connsiteY28" fmla="*/ 5396260 h 6858000"/>
              <a:gd name="connsiteX29" fmla="*/ 518451 w 1485190"/>
              <a:gd name="connsiteY29" fmla="*/ 5330009 h 6858000"/>
              <a:gd name="connsiteX30" fmla="*/ 551944 w 1485190"/>
              <a:gd name="connsiteY30" fmla="*/ 5273739 h 6858000"/>
              <a:gd name="connsiteX31" fmla="*/ 561543 w 1485190"/>
              <a:gd name="connsiteY31" fmla="*/ 5241779 h 6858000"/>
              <a:gd name="connsiteX32" fmla="*/ 572769 w 1485190"/>
              <a:gd name="connsiteY32" fmla="*/ 5225268 h 6858000"/>
              <a:gd name="connsiteX33" fmla="*/ 573789 w 1485190"/>
              <a:gd name="connsiteY33" fmla="*/ 5217684 h 6858000"/>
              <a:gd name="connsiteX34" fmla="*/ 581130 w 1485190"/>
              <a:gd name="connsiteY34" fmla="*/ 5193377 h 6858000"/>
              <a:gd name="connsiteX35" fmla="*/ 584433 w 1485190"/>
              <a:gd name="connsiteY35" fmla="*/ 5179288 h 6858000"/>
              <a:gd name="connsiteX36" fmla="*/ 585417 w 1485190"/>
              <a:gd name="connsiteY36" fmla="*/ 5173621 h 6858000"/>
              <a:gd name="connsiteX37" fmla="*/ 581051 w 1485190"/>
              <a:gd name="connsiteY37" fmla="*/ 5159961 h 6858000"/>
              <a:gd name="connsiteX38" fmla="*/ 587728 w 1485190"/>
              <a:gd name="connsiteY38" fmla="*/ 5144295 h 6858000"/>
              <a:gd name="connsiteX39" fmla="*/ 584661 w 1485190"/>
              <a:gd name="connsiteY39" fmla="*/ 5125185 h 6858000"/>
              <a:gd name="connsiteX40" fmla="*/ 591491 w 1485190"/>
              <a:gd name="connsiteY40" fmla="*/ 5121884 h 6858000"/>
              <a:gd name="connsiteX41" fmla="*/ 598527 w 1485190"/>
              <a:gd name="connsiteY41" fmla="*/ 5067850 h 6858000"/>
              <a:gd name="connsiteX42" fmla="*/ 601258 w 1485190"/>
              <a:gd name="connsiteY42" fmla="*/ 5060861 h 6858000"/>
              <a:gd name="connsiteX43" fmla="*/ 597962 w 1485190"/>
              <a:gd name="connsiteY43" fmla="*/ 5034192 h 6858000"/>
              <a:gd name="connsiteX44" fmla="*/ 599516 w 1485190"/>
              <a:gd name="connsiteY44" fmla="*/ 4993030 h 6858000"/>
              <a:gd name="connsiteX45" fmla="*/ 606425 w 1485190"/>
              <a:gd name="connsiteY45" fmla="*/ 4946844 h 6858000"/>
              <a:gd name="connsiteX46" fmla="*/ 602281 w 1485190"/>
              <a:gd name="connsiteY46" fmla="*/ 4932692 h 6858000"/>
              <a:gd name="connsiteX47" fmla="*/ 617684 w 1485190"/>
              <a:gd name="connsiteY47" fmla="*/ 4858827 h 6858000"/>
              <a:gd name="connsiteX48" fmla="*/ 623587 w 1485190"/>
              <a:gd name="connsiteY48" fmla="*/ 4821170 h 6858000"/>
              <a:gd name="connsiteX49" fmla="*/ 628320 w 1485190"/>
              <a:gd name="connsiteY49" fmla="*/ 4780965 h 6858000"/>
              <a:gd name="connsiteX50" fmla="*/ 629613 w 1485190"/>
              <a:gd name="connsiteY50" fmla="*/ 4750867 h 6858000"/>
              <a:gd name="connsiteX51" fmla="*/ 627420 w 1485190"/>
              <a:gd name="connsiteY51" fmla="*/ 4690749 h 6858000"/>
              <a:gd name="connsiteX52" fmla="*/ 622900 w 1485190"/>
              <a:gd name="connsiteY52" fmla="*/ 4584173 h 6858000"/>
              <a:gd name="connsiteX53" fmla="*/ 617983 w 1485190"/>
              <a:gd name="connsiteY53" fmla="*/ 4444346 h 6858000"/>
              <a:gd name="connsiteX54" fmla="*/ 614548 w 1485190"/>
              <a:gd name="connsiteY54" fmla="*/ 4375228 h 6858000"/>
              <a:gd name="connsiteX55" fmla="*/ 595201 w 1485190"/>
              <a:gd name="connsiteY55" fmla="*/ 4214165 h 6858000"/>
              <a:gd name="connsiteX56" fmla="*/ 599274 w 1485190"/>
              <a:gd name="connsiteY56" fmla="*/ 4090296 h 6858000"/>
              <a:gd name="connsiteX57" fmla="*/ 584530 w 1485190"/>
              <a:gd name="connsiteY57" fmla="*/ 4033999 h 6858000"/>
              <a:gd name="connsiteX58" fmla="*/ 585679 w 1485190"/>
              <a:gd name="connsiteY58" fmla="*/ 4031933 h 6858000"/>
              <a:gd name="connsiteX59" fmla="*/ 584255 w 1485190"/>
              <a:gd name="connsiteY59" fmla="*/ 4013953 h 6858000"/>
              <a:gd name="connsiteX60" fmla="*/ 570550 w 1485190"/>
              <a:gd name="connsiteY60" fmla="*/ 3974753 h 6858000"/>
              <a:gd name="connsiteX61" fmla="*/ 572148 w 1485190"/>
              <a:gd name="connsiteY61" fmla="*/ 3969950 h 6858000"/>
              <a:gd name="connsiteX62" fmla="*/ 565570 w 1485190"/>
              <a:gd name="connsiteY62" fmla="*/ 3933779 h 6858000"/>
              <a:gd name="connsiteX63" fmla="*/ 566901 w 1485190"/>
              <a:gd name="connsiteY63" fmla="*/ 3933093 h 6858000"/>
              <a:gd name="connsiteX64" fmla="*/ 571255 w 1485190"/>
              <a:gd name="connsiteY64" fmla="*/ 3922082 h 6858000"/>
              <a:gd name="connsiteX65" fmla="*/ 576333 w 1485190"/>
              <a:gd name="connsiteY65" fmla="*/ 3901461 h 6858000"/>
              <a:gd name="connsiteX66" fmla="*/ 598927 w 1485190"/>
              <a:gd name="connsiteY66" fmla="*/ 3813873 h 6858000"/>
              <a:gd name="connsiteX67" fmla="*/ 598352 w 1485190"/>
              <a:gd name="connsiteY67" fmla="*/ 3806161 h 6858000"/>
              <a:gd name="connsiteX68" fmla="*/ 598659 w 1485190"/>
              <a:gd name="connsiteY68" fmla="*/ 3805957 h 6858000"/>
              <a:gd name="connsiteX69" fmla="*/ 598686 w 1485190"/>
              <a:gd name="connsiteY69" fmla="*/ 3797724 h 6858000"/>
              <a:gd name="connsiteX70" fmla="*/ 597301 w 1485190"/>
              <a:gd name="connsiteY70" fmla="*/ 3792098 h 6858000"/>
              <a:gd name="connsiteX71" fmla="*/ 596185 w 1485190"/>
              <a:gd name="connsiteY71" fmla="*/ 3777135 h 6858000"/>
              <a:gd name="connsiteX72" fmla="*/ 597918 w 1485190"/>
              <a:gd name="connsiteY72" fmla="*/ 3771656 h 6858000"/>
              <a:gd name="connsiteX73" fmla="*/ 601661 w 1485190"/>
              <a:gd name="connsiteY73" fmla="*/ 3769007 h 6858000"/>
              <a:gd name="connsiteX74" fmla="*/ 601127 w 1485190"/>
              <a:gd name="connsiteY74" fmla="*/ 3767709 h 6858000"/>
              <a:gd name="connsiteX75" fmla="*/ 609823 w 1485190"/>
              <a:gd name="connsiteY75" fmla="*/ 3738082 h 6858000"/>
              <a:gd name="connsiteX76" fmla="*/ 617169 w 1485190"/>
              <a:gd name="connsiteY76" fmla="*/ 3673397 h 6858000"/>
              <a:gd name="connsiteX77" fmla="*/ 616465 w 1485190"/>
              <a:gd name="connsiteY77" fmla="*/ 3637109 h 6858000"/>
              <a:gd name="connsiteX78" fmla="*/ 619908 w 1485190"/>
              <a:gd name="connsiteY78" fmla="*/ 3536883 h 6858000"/>
              <a:gd name="connsiteX79" fmla="*/ 627446 w 1485190"/>
              <a:gd name="connsiteY79" fmla="*/ 3435652 h 6858000"/>
              <a:gd name="connsiteX80" fmla="*/ 629117 w 1485190"/>
              <a:gd name="connsiteY80" fmla="*/ 3307769 h 6858000"/>
              <a:gd name="connsiteX81" fmla="*/ 646680 w 1485190"/>
              <a:gd name="connsiteY81" fmla="*/ 3250522 h 6858000"/>
              <a:gd name="connsiteX82" fmla="*/ 647105 w 1485190"/>
              <a:gd name="connsiteY82" fmla="*/ 3229163 h 6858000"/>
              <a:gd name="connsiteX83" fmla="*/ 648928 w 1485190"/>
              <a:gd name="connsiteY83" fmla="*/ 3217217 h 6858000"/>
              <a:gd name="connsiteX84" fmla="*/ 635763 w 1485190"/>
              <a:gd name="connsiteY84" fmla="*/ 3183755 h 6858000"/>
              <a:gd name="connsiteX85" fmla="*/ 636264 w 1485190"/>
              <a:gd name="connsiteY85" fmla="*/ 3178642 h 6858000"/>
              <a:gd name="connsiteX86" fmla="*/ 623864 w 1485190"/>
              <a:gd name="connsiteY86" fmla="*/ 3158586 h 6858000"/>
              <a:gd name="connsiteX87" fmla="*/ 609049 w 1485190"/>
              <a:gd name="connsiteY87" fmla="*/ 3129034 h 6858000"/>
              <a:gd name="connsiteX88" fmla="*/ 609714 w 1485190"/>
              <a:gd name="connsiteY88" fmla="*/ 3126682 h 6858000"/>
              <a:gd name="connsiteX89" fmla="*/ 600582 w 1485190"/>
              <a:gd name="connsiteY89" fmla="*/ 3114519 h 6858000"/>
              <a:gd name="connsiteX90" fmla="*/ 587191 w 1485190"/>
              <a:gd name="connsiteY90" fmla="*/ 3106272 h 6858000"/>
              <a:gd name="connsiteX91" fmla="*/ 559921 w 1485190"/>
              <a:gd name="connsiteY91" fmla="*/ 2958185 h 6858000"/>
              <a:gd name="connsiteX92" fmla="*/ 502535 w 1485190"/>
              <a:gd name="connsiteY92" fmla="*/ 2762989 h 6858000"/>
              <a:gd name="connsiteX93" fmla="*/ 451453 w 1485190"/>
              <a:gd name="connsiteY93" fmla="*/ 2554718 h 6858000"/>
              <a:gd name="connsiteX94" fmla="*/ 431547 w 1485190"/>
              <a:gd name="connsiteY94" fmla="*/ 2485734 h 6858000"/>
              <a:gd name="connsiteX95" fmla="*/ 422270 w 1485190"/>
              <a:gd name="connsiteY95" fmla="*/ 2447068 h 6858000"/>
              <a:gd name="connsiteX96" fmla="*/ 409231 w 1485190"/>
              <a:gd name="connsiteY96" fmla="*/ 2425819 h 6858000"/>
              <a:gd name="connsiteX97" fmla="*/ 415230 w 1485190"/>
              <a:gd name="connsiteY97" fmla="*/ 2402874 h 6858000"/>
              <a:gd name="connsiteX98" fmla="*/ 417842 w 1485190"/>
              <a:gd name="connsiteY98" fmla="*/ 2381443 h 6858000"/>
              <a:gd name="connsiteX99" fmla="*/ 394171 w 1485190"/>
              <a:gd name="connsiteY99" fmla="*/ 2261920 h 6858000"/>
              <a:gd name="connsiteX100" fmla="*/ 384058 w 1485190"/>
              <a:gd name="connsiteY100" fmla="*/ 2195378 h 6858000"/>
              <a:gd name="connsiteX101" fmla="*/ 368275 w 1485190"/>
              <a:gd name="connsiteY101" fmla="*/ 2155135 h 6858000"/>
              <a:gd name="connsiteX102" fmla="*/ 365733 w 1485190"/>
              <a:gd name="connsiteY102" fmla="*/ 2118008 h 6858000"/>
              <a:gd name="connsiteX103" fmla="*/ 366726 w 1485190"/>
              <a:gd name="connsiteY103" fmla="*/ 2050531 h 6858000"/>
              <a:gd name="connsiteX104" fmla="*/ 358532 w 1485190"/>
              <a:gd name="connsiteY104" fmla="*/ 1963269 h 6858000"/>
              <a:gd name="connsiteX105" fmla="*/ 339710 w 1485190"/>
              <a:gd name="connsiteY105" fmla="*/ 1906352 h 6858000"/>
              <a:gd name="connsiteX106" fmla="*/ 316267 w 1485190"/>
              <a:gd name="connsiteY106" fmla="*/ 1861531 h 6858000"/>
              <a:gd name="connsiteX107" fmla="*/ 270066 w 1485190"/>
              <a:gd name="connsiteY107" fmla="*/ 1732919 h 6858000"/>
              <a:gd name="connsiteX108" fmla="*/ 242377 w 1485190"/>
              <a:gd name="connsiteY108" fmla="*/ 1663540 h 6858000"/>
              <a:gd name="connsiteX109" fmla="*/ 241503 w 1485190"/>
              <a:gd name="connsiteY109" fmla="*/ 1615777 h 6858000"/>
              <a:gd name="connsiteX110" fmla="*/ 222298 w 1485190"/>
              <a:gd name="connsiteY110" fmla="*/ 1563678 h 6858000"/>
              <a:gd name="connsiteX111" fmla="*/ 235378 w 1485190"/>
              <a:gd name="connsiteY111" fmla="*/ 1519474 h 6858000"/>
              <a:gd name="connsiteX112" fmla="*/ 228120 w 1485190"/>
              <a:gd name="connsiteY112" fmla="*/ 1477995 h 6858000"/>
              <a:gd name="connsiteX113" fmla="*/ 214205 w 1485190"/>
              <a:gd name="connsiteY113" fmla="*/ 1373769 h 6858000"/>
              <a:gd name="connsiteX114" fmla="*/ 222512 w 1485190"/>
              <a:gd name="connsiteY114" fmla="*/ 1307086 h 6858000"/>
              <a:gd name="connsiteX115" fmla="*/ 223700 w 1485190"/>
              <a:gd name="connsiteY115" fmla="*/ 1189033 h 6858000"/>
              <a:gd name="connsiteX116" fmla="*/ 228385 w 1485190"/>
              <a:gd name="connsiteY116" fmla="*/ 1168288 h 6858000"/>
              <a:gd name="connsiteX117" fmla="*/ 220667 w 1485190"/>
              <a:gd name="connsiteY117" fmla="*/ 1142577 h 6858000"/>
              <a:gd name="connsiteX118" fmla="*/ 209973 w 1485190"/>
              <a:gd name="connsiteY118" fmla="*/ 1088484 h 6858000"/>
              <a:gd name="connsiteX119" fmla="*/ 198709 w 1485190"/>
              <a:gd name="connsiteY119" fmla="*/ 1016103 h 6858000"/>
              <a:gd name="connsiteX120" fmla="*/ 200165 w 1485190"/>
              <a:gd name="connsiteY120" fmla="*/ 932283 h 6858000"/>
              <a:gd name="connsiteX121" fmla="*/ 202401 w 1485190"/>
              <a:gd name="connsiteY121" fmla="*/ 915925 h 6858000"/>
              <a:gd name="connsiteX122" fmla="*/ 195030 w 1485190"/>
              <a:gd name="connsiteY122" fmla="*/ 896999 h 6858000"/>
              <a:gd name="connsiteX123" fmla="*/ 164438 w 1485190"/>
              <a:gd name="connsiteY123" fmla="*/ 821517 h 6858000"/>
              <a:gd name="connsiteX124" fmla="*/ 143388 w 1485190"/>
              <a:gd name="connsiteY124" fmla="*/ 751353 h 6858000"/>
              <a:gd name="connsiteX125" fmla="*/ 142946 w 1485190"/>
              <a:gd name="connsiteY125" fmla="*/ 721230 h 6858000"/>
              <a:gd name="connsiteX126" fmla="*/ 128617 w 1485190"/>
              <a:gd name="connsiteY126" fmla="*/ 681659 h 6858000"/>
              <a:gd name="connsiteX127" fmla="*/ 114036 w 1485190"/>
              <a:gd name="connsiteY127" fmla="*/ 635218 h 6858000"/>
              <a:gd name="connsiteX128" fmla="*/ 119047 w 1485190"/>
              <a:gd name="connsiteY128" fmla="*/ 613763 h 6858000"/>
              <a:gd name="connsiteX129" fmla="*/ 104989 w 1485190"/>
              <a:gd name="connsiteY129" fmla="*/ 598582 h 6858000"/>
              <a:gd name="connsiteX130" fmla="*/ 104670 w 1485190"/>
              <a:gd name="connsiteY130" fmla="*/ 576846 h 6858000"/>
              <a:gd name="connsiteX131" fmla="*/ 84296 w 1485190"/>
              <a:gd name="connsiteY131" fmla="*/ 530055 h 6858000"/>
              <a:gd name="connsiteX132" fmla="*/ 83544 w 1485190"/>
              <a:gd name="connsiteY132" fmla="*/ 465389 h 6858000"/>
              <a:gd name="connsiteX133" fmla="*/ 66467 w 1485190"/>
              <a:gd name="connsiteY133" fmla="*/ 424699 h 6858000"/>
              <a:gd name="connsiteX134" fmla="*/ 66842 w 1485190"/>
              <a:gd name="connsiteY134" fmla="*/ 404917 h 6858000"/>
              <a:gd name="connsiteX135" fmla="*/ 46799 w 1485190"/>
              <a:gd name="connsiteY135" fmla="*/ 367211 h 6858000"/>
              <a:gd name="connsiteX136" fmla="*/ 13103 w 1485190"/>
              <a:gd name="connsiteY136" fmla="*/ 268519 h 6858000"/>
              <a:gd name="connsiteX137" fmla="*/ 586 w 1485190"/>
              <a:gd name="connsiteY137" fmla="*/ 160886 h 6858000"/>
              <a:gd name="connsiteX138" fmla="*/ 198854 w 1485190"/>
              <a:gd name="connsiteY138" fmla="*/ 55288 h 6858000"/>
              <a:gd name="connsiteX139" fmla="*/ 158408 w 1485190"/>
              <a:gd name="connsiteY139" fmla="*/ 0 h 6858000"/>
              <a:gd name="connsiteX0" fmla="*/ 145305 w 1472087"/>
              <a:gd name="connsiteY0" fmla="*/ 0 h 6858000"/>
              <a:gd name="connsiteX1" fmla="*/ 1472087 w 1472087"/>
              <a:gd name="connsiteY1" fmla="*/ 0 h 6858000"/>
              <a:gd name="connsiteX2" fmla="*/ 1472087 w 1472087"/>
              <a:gd name="connsiteY2" fmla="*/ 6858000 h 6858000"/>
              <a:gd name="connsiteX3" fmla="*/ 208781 w 1472087"/>
              <a:gd name="connsiteY3" fmla="*/ 6857735 h 6858000"/>
              <a:gd name="connsiteX4" fmla="*/ 245374 w 1472087"/>
              <a:gd name="connsiteY4" fmla="*/ 6776847 h 6858000"/>
              <a:gd name="connsiteX5" fmla="*/ 256874 w 1472087"/>
              <a:gd name="connsiteY5" fmla="*/ 6737706 h 6858000"/>
              <a:gd name="connsiteX6" fmla="*/ 281613 w 1472087"/>
              <a:gd name="connsiteY6" fmla="*/ 6691589 h 6858000"/>
              <a:gd name="connsiteX7" fmla="*/ 259170 w 1472087"/>
              <a:gd name="connsiteY7" fmla="*/ 6659970 h 6858000"/>
              <a:gd name="connsiteX8" fmla="*/ 274261 w 1472087"/>
              <a:gd name="connsiteY8" fmla="*/ 6636211 h 6858000"/>
              <a:gd name="connsiteX9" fmla="*/ 291705 w 1472087"/>
              <a:gd name="connsiteY9" fmla="*/ 6594177 h 6858000"/>
              <a:gd name="connsiteX10" fmla="*/ 305745 w 1472087"/>
              <a:gd name="connsiteY10" fmla="*/ 6557575 h 6858000"/>
              <a:gd name="connsiteX11" fmla="*/ 358702 w 1472087"/>
              <a:gd name="connsiteY11" fmla="*/ 6492130 h 6858000"/>
              <a:gd name="connsiteX12" fmla="*/ 374389 w 1472087"/>
              <a:gd name="connsiteY12" fmla="*/ 6431610 h 6858000"/>
              <a:gd name="connsiteX13" fmla="*/ 418094 w 1472087"/>
              <a:gd name="connsiteY13" fmla="*/ 6379786 h 6858000"/>
              <a:gd name="connsiteX14" fmla="*/ 401317 w 1472087"/>
              <a:gd name="connsiteY14" fmla="*/ 6334727 h 6858000"/>
              <a:gd name="connsiteX15" fmla="*/ 378732 w 1472087"/>
              <a:gd name="connsiteY15" fmla="*/ 6313295 h 6858000"/>
              <a:gd name="connsiteX16" fmla="*/ 385896 w 1472087"/>
              <a:gd name="connsiteY16" fmla="*/ 6280046 h 6858000"/>
              <a:gd name="connsiteX17" fmla="*/ 368641 w 1472087"/>
              <a:gd name="connsiteY17" fmla="*/ 6270265 h 6858000"/>
              <a:gd name="connsiteX18" fmla="*/ 395669 w 1472087"/>
              <a:gd name="connsiteY18" fmla="*/ 6252834 h 6858000"/>
              <a:gd name="connsiteX19" fmla="*/ 373661 w 1472087"/>
              <a:gd name="connsiteY19" fmla="*/ 6202459 h 6858000"/>
              <a:gd name="connsiteX20" fmla="*/ 372459 w 1472087"/>
              <a:gd name="connsiteY20" fmla="*/ 6153037 h 6858000"/>
              <a:gd name="connsiteX21" fmla="*/ 387874 w 1472087"/>
              <a:gd name="connsiteY21" fmla="*/ 6078132 h 6858000"/>
              <a:gd name="connsiteX22" fmla="*/ 375261 w 1472087"/>
              <a:gd name="connsiteY22" fmla="*/ 6028119 h 6858000"/>
              <a:gd name="connsiteX23" fmla="*/ 360490 w 1472087"/>
              <a:gd name="connsiteY23" fmla="*/ 5926735 h 6858000"/>
              <a:gd name="connsiteX24" fmla="*/ 410002 w 1472087"/>
              <a:gd name="connsiteY24" fmla="*/ 5712857 h 6858000"/>
              <a:gd name="connsiteX25" fmla="*/ 389077 w 1472087"/>
              <a:gd name="connsiteY25" fmla="*/ 5676393 h 6858000"/>
              <a:gd name="connsiteX26" fmla="*/ 428669 w 1472087"/>
              <a:gd name="connsiteY26" fmla="*/ 5563435 h 6858000"/>
              <a:gd name="connsiteX27" fmla="*/ 475799 w 1472087"/>
              <a:gd name="connsiteY27" fmla="*/ 5437125 h 6858000"/>
              <a:gd name="connsiteX28" fmla="*/ 489367 w 1472087"/>
              <a:gd name="connsiteY28" fmla="*/ 5396260 h 6858000"/>
              <a:gd name="connsiteX29" fmla="*/ 505348 w 1472087"/>
              <a:gd name="connsiteY29" fmla="*/ 5330009 h 6858000"/>
              <a:gd name="connsiteX30" fmla="*/ 538841 w 1472087"/>
              <a:gd name="connsiteY30" fmla="*/ 5273739 h 6858000"/>
              <a:gd name="connsiteX31" fmla="*/ 548440 w 1472087"/>
              <a:gd name="connsiteY31" fmla="*/ 5241779 h 6858000"/>
              <a:gd name="connsiteX32" fmla="*/ 559666 w 1472087"/>
              <a:gd name="connsiteY32" fmla="*/ 5225268 h 6858000"/>
              <a:gd name="connsiteX33" fmla="*/ 560686 w 1472087"/>
              <a:gd name="connsiteY33" fmla="*/ 5217684 h 6858000"/>
              <a:gd name="connsiteX34" fmla="*/ 568027 w 1472087"/>
              <a:gd name="connsiteY34" fmla="*/ 5193377 h 6858000"/>
              <a:gd name="connsiteX35" fmla="*/ 571330 w 1472087"/>
              <a:gd name="connsiteY35" fmla="*/ 5179288 h 6858000"/>
              <a:gd name="connsiteX36" fmla="*/ 572314 w 1472087"/>
              <a:gd name="connsiteY36" fmla="*/ 5173621 h 6858000"/>
              <a:gd name="connsiteX37" fmla="*/ 567948 w 1472087"/>
              <a:gd name="connsiteY37" fmla="*/ 5159961 h 6858000"/>
              <a:gd name="connsiteX38" fmla="*/ 574625 w 1472087"/>
              <a:gd name="connsiteY38" fmla="*/ 5144295 h 6858000"/>
              <a:gd name="connsiteX39" fmla="*/ 571558 w 1472087"/>
              <a:gd name="connsiteY39" fmla="*/ 5125185 h 6858000"/>
              <a:gd name="connsiteX40" fmla="*/ 578388 w 1472087"/>
              <a:gd name="connsiteY40" fmla="*/ 5121884 h 6858000"/>
              <a:gd name="connsiteX41" fmla="*/ 585424 w 1472087"/>
              <a:gd name="connsiteY41" fmla="*/ 5067850 h 6858000"/>
              <a:gd name="connsiteX42" fmla="*/ 588155 w 1472087"/>
              <a:gd name="connsiteY42" fmla="*/ 5060861 h 6858000"/>
              <a:gd name="connsiteX43" fmla="*/ 584859 w 1472087"/>
              <a:gd name="connsiteY43" fmla="*/ 5034192 h 6858000"/>
              <a:gd name="connsiteX44" fmla="*/ 586413 w 1472087"/>
              <a:gd name="connsiteY44" fmla="*/ 4993030 h 6858000"/>
              <a:gd name="connsiteX45" fmla="*/ 593322 w 1472087"/>
              <a:gd name="connsiteY45" fmla="*/ 4946844 h 6858000"/>
              <a:gd name="connsiteX46" fmla="*/ 589178 w 1472087"/>
              <a:gd name="connsiteY46" fmla="*/ 4932692 h 6858000"/>
              <a:gd name="connsiteX47" fmla="*/ 604581 w 1472087"/>
              <a:gd name="connsiteY47" fmla="*/ 4858827 h 6858000"/>
              <a:gd name="connsiteX48" fmla="*/ 610484 w 1472087"/>
              <a:gd name="connsiteY48" fmla="*/ 4821170 h 6858000"/>
              <a:gd name="connsiteX49" fmla="*/ 615217 w 1472087"/>
              <a:gd name="connsiteY49" fmla="*/ 4780965 h 6858000"/>
              <a:gd name="connsiteX50" fmla="*/ 616510 w 1472087"/>
              <a:gd name="connsiteY50" fmla="*/ 4750867 h 6858000"/>
              <a:gd name="connsiteX51" fmla="*/ 614317 w 1472087"/>
              <a:gd name="connsiteY51" fmla="*/ 4690749 h 6858000"/>
              <a:gd name="connsiteX52" fmla="*/ 609797 w 1472087"/>
              <a:gd name="connsiteY52" fmla="*/ 4584173 h 6858000"/>
              <a:gd name="connsiteX53" fmla="*/ 604880 w 1472087"/>
              <a:gd name="connsiteY53" fmla="*/ 4444346 h 6858000"/>
              <a:gd name="connsiteX54" fmla="*/ 601445 w 1472087"/>
              <a:gd name="connsiteY54" fmla="*/ 4375228 h 6858000"/>
              <a:gd name="connsiteX55" fmla="*/ 582098 w 1472087"/>
              <a:gd name="connsiteY55" fmla="*/ 4214165 h 6858000"/>
              <a:gd name="connsiteX56" fmla="*/ 586171 w 1472087"/>
              <a:gd name="connsiteY56" fmla="*/ 4090296 h 6858000"/>
              <a:gd name="connsiteX57" fmla="*/ 571427 w 1472087"/>
              <a:gd name="connsiteY57" fmla="*/ 4033999 h 6858000"/>
              <a:gd name="connsiteX58" fmla="*/ 572576 w 1472087"/>
              <a:gd name="connsiteY58" fmla="*/ 4031933 h 6858000"/>
              <a:gd name="connsiteX59" fmla="*/ 571152 w 1472087"/>
              <a:gd name="connsiteY59" fmla="*/ 4013953 h 6858000"/>
              <a:gd name="connsiteX60" fmla="*/ 557447 w 1472087"/>
              <a:gd name="connsiteY60" fmla="*/ 3974753 h 6858000"/>
              <a:gd name="connsiteX61" fmla="*/ 559045 w 1472087"/>
              <a:gd name="connsiteY61" fmla="*/ 3969950 h 6858000"/>
              <a:gd name="connsiteX62" fmla="*/ 552467 w 1472087"/>
              <a:gd name="connsiteY62" fmla="*/ 3933779 h 6858000"/>
              <a:gd name="connsiteX63" fmla="*/ 553798 w 1472087"/>
              <a:gd name="connsiteY63" fmla="*/ 3933093 h 6858000"/>
              <a:gd name="connsiteX64" fmla="*/ 558152 w 1472087"/>
              <a:gd name="connsiteY64" fmla="*/ 3922082 h 6858000"/>
              <a:gd name="connsiteX65" fmla="*/ 563230 w 1472087"/>
              <a:gd name="connsiteY65" fmla="*/ 3901461 h 6858000"/>
              <a:gd name="connsiteX66" fmla="*/ 585824 w 1472087"/>
              <a:gd name="connsiteY66" fmla="*/ 3813873 h 6858000"/>
              <a:gd name="connsiteX67" fmla="*/ 585249 w 1472087"/>
              <a:gd name="connsiteY67" fmla="*/ 3806161 h 6858000"/>
              <a:gd name="connsiteX68" fmla="*/ 585556 w 1472087"/>
              <a:gd name="connsiteY68" fmla="*/ 3805957 h 6858000"/>
              <a:gd name="connsiteX69" fmla="*/ 585583 w 1472087"/>
              <a:gd name="connsiteY69" fmla="*/ 3797724 h 6858000"/>
              <a:gd name="connsiteX70" fmla="*/ 584198 w 1472087"/>
              <a:gd name="connsiteY70" fmla="*/ 3792098 h 6858000"/>
              <a:gd name="connsiteX71" fmla="*/ 583082 w 1472087"/>
              <a:gd name="connsiteY71" fmla="*/ 3777135 h 6858000"/>
              <a:gd name="connsiteX72" fmla="*/ 584815 w 1472087"/>
              <a:gd name="connsiteY72" fmla="*/ 3771656 h 6858000"/>
              <a:gd name="connsiteX73" fmla="*/ 588558 w 1472087"/>
              <a:gd name="connsiteY73" fmla="*/ 3769007 h 6858000"/>
              <a:gd name="connsiteX74" fmla="*/ 588024 w 1472087"/>
              <a:gd name="connsiteY74" fmla="*/ 3767709 h 6858000"/>
              <a:gd name="connsiteX75" fmla="*/ 596720 w 1472087"/>
              <a:gd name="connsiteY75" fmla="*/ 3738082 h 6858000"/>
              <a:gd name="connsiteX76" fmla="*/ 604066 w 1472087"/>
              <a:gd name="connsiteY76" fmla="*/ 3673397 h 6858000"/>
              <a:gd name="connsiteX77" fmla="*/ 603362 w 1472087"/>
              <a:gd name="connsiteY77" fmla="*/ 3637109 h 6858000"/>
              <a:gd name="connsiteX78" fmla="*/ 606805 w 1472087"/>
              <a:gd name="connsiteY78" fmla="*/ 3536883 h 6858000"/>
              <a:gd name="connsiteX79" fmla="*/ 614343 w 1472087"/>
              <a:gd name="connsiteY79" fmla="*/ 3435652 h 6858000"/>
              <a:gd name="connsiteX80" fmla="*/ 616014 w 1472087"/>
              <a:gd name="connsiteY80" fmla="*/ 3307769 h 6858000"/>
              <a:gd name="connsiteX81" fmla="*/ 633577 w 1472087"/>
              <a:gd name="connsiteY81" fmla="*/ 3250522 h 6858000"/>
              <a:gd name="connsiteX82" fmla="*/ 634002 w 1472087"/>
              <a:gd name="connsiteY82" fmla="*/ 3229163 h 6858000"/>
              <a:gd name="connsiteX83" fmla="*/ 635825 w 1472087"/>
              <a:gd name="connsiteY83" fmla="*/ 3217217 h 6858000"/>
              <a:gd name="connsiteX84" fmla="*/ 622660 w 1472087"/>
              <a:gd name="connsiteY84" fmla="*/ 3183755 h 6858000"/>
              <a:gd name="connsiteX85" fmla="*/ 623161 w 1472087"/>
              <a:gd name="connsiteY85" fmla="*/ 3178642 h 6858000"/>
              <a:gd name="connsiteX86" fmla="*/ 610761 w 1472087"/>
              <a:gd name="connsiteY86" fmla="*/ 3158586 h 6858000"/>
              <a:gd name="connsiteX87" fmla="*/ 595946 w 1472087"/>
              <a:gd name="connsiteY87" fmla="*/ 3129034 h 6858000"/>
              <a:gd name="connsiteX88" fmla="*/ 596611 w 1472087"/>
              <a:gd name="connsiteY88" fmla="*/ 3126682 h 6858000"/>
              <a:gd name="connsiteX89" fmla="*/ 587479 w 1472087"/>
              <a:gd name="connsiteY89" fmla="*/ 3114519 h 6858000"/>
              <a:gd name="connsiteX90" fmla="*/ 574088 w 1472087"/>
              <a:gd name="connsiteY90" fmla="*/ 3106272 h 6858000"/>
              <a:gd name="connsiteX91" fmla="*/ 546818 w 1472087"/>
              <a:gd name="connsiteY91" fmla="*/ 2958185 h 6858000"/>
              <a:gd name="connsiteX92" fmla="*/ 489432 w 1472087"/>
              <a:gd name="connsiteY92" fmla="*/ 2762989 h 6858000"/>
              <a:gd name="connsiteX93" fmla="*/ 438350 w 1472087"/>
              <a:gd name="connsiteY93" fmla="*/ 2554718 h 6858000"/>
              <a:gd name="connsiteX94" fmla="*/ 418444 w 1472087"/>
              <a:gd name="connsiteY94" fmla="*/ 2485734 h 6858000"/>
              <a:gd name="connsiteX95" fmla="*/ 409167 w 1472087"/>
              <a:gd name="connsiteY95" fmla="*/ 2447068 h 6858000"/>
              <a:gd name="connsiteX96" fmla="*/ 396128 w 1472087"/>
              <a:gd name="connsiteY96" fmla="*/ 2425819 h 6858000"/>
              <a:gd name="connsiteX97" fmla="*/ 402127 w 1472087"/>
              <a:gd name="connsiteY97" fmla="*/ 2402874 h 6858000"/>
              <a:gd name="connsiteX98" fmla="*/ 404739 w 1472087"/>
              <a:gd name="connsiteY98" fmla="*/ 2381443 h 6858000"/>
              <a:gd name="connsiteX99" fmla="*/ 381068 w 1472087"/>
              <a:gd name="connsiteY99" fmla="*/ 2261920 h 6858000"/>
              <a:gd name="connsiteX100" fmla="*/ 370955 w 1472087"/>
              <a:gd name="connsiteY100" fmla="*/ 2195378 h 6858000"/>
              <a:gd name="connsiteX101" fmla="*/ 355172 w 1472087"/>
              <a:gd name="connsiteY101" fmla="*/ 2155135 h 6858000"/>
              <a:gd name="connsiteX102" fmla="*/ 352630 w 1472087"/>
              <a:gd name="connsiteY102" fmla="*/ 2118008 h 6858000"/>
              <a:gd name="connsiteX103" fmla="*/ 353623 w 1472087"/>
              <a:gd name="connsiteY103" fmla="*/ 2050531 h 6858000"/>
              <a:gd name="connsiteX104" fmla="*/ 345429 w 1472087"/>
              <a:gd name="connsiteY104" fmla="*/ 1963269 h 6858000"/>
              <a:gd name="connsiteX105" fmla="*/ 326607 w 1472087"/>
              <a:gd name="connsiteY105" fmla="*/ 1906352 h 6858000"/>
              <a:gd name="connsiteX106" fmla="*/ 303164 w 1472087"/>
              <a:gd name="connsiteY106" fmla="*/ 1861531 h 6858000"/>
              <a:gd name="connsiteX107" fmla="*/ 256963 w 1472087"/>
              <a:gd name="connsiteY107" fmla="*/ 1732919 h 6858000"/>
              <a:gd name="connsiteX108" fmla="*/ 229274 w 1472087"/>
              <a:gd name="connsiteY108" fmla="*/ 1663540 h 6858000"/>
              <a:gd name="connsiteX109" fmla="*/ 228400 w 1472087"/>
              <a:gd name="connsiteY109" fmla="*/ 1615777 h 6858000"/>
              <a:gd name="connsiteX110" fmla="*/ 209195 w 1472087"/>
              <a:gd name="connsiteY110" fmla="*/ 1563678 h 6858000"/>
              <a:gd name="connsiteX111" fmla="*/ 222275 w 1472087"/>
              <a:gd name="connsiteY111" fmla="*/ 1519474 h 6858000"/>
              <a:gd name="connsiteX112" fmla="*/ 215017 w 1472087"/>
              <a:gd name="connsiteY112" fmla="*/ 1477995 h 6858000"/>
              <a:gd name="connsiteX113" fmla="*/ 201102 w 1472087"/>
              <a:gd name="connsiteY113" fmla="*/ 1373769 h 6858000"/>
              <a:gd name="connsiteX114" fmla="*/ 209409 w 1472087"/>
              <a:gd name="connsiteY114" fmla="*/ 1307086 h 6858000"/>
              <a:gd name="connsiteX115" fmla="*/ 210597 w 1472087"/>
              <a:gd name="connsiteY115" fmla="*/ 1189033 h 6858000"/>
              <a:gd name="connsiteX116" fmla="*/ 215282 w 1472087"/>
              <a:gd name="connsiteY116" fmla="*/ 1168288 h 6858000"/>
              <a:gd name="connsiteX117" fmla="*/ 207564 w 1472087"/>
              <a:gd name="connsiteY117" fmla="*/ 1142577 h 6858000"/>
              <a:gd name="connsiteX118" fmla="*/ 196870 w 1472087"/>
              <a:gd name="connsiteY118" fmla="*/ 1088484 h 6858000"/>
              <a:gd name="connsiteX119" fmla="*/ 185606 w 1472087"/>
              <a:gd name="connsiteY119" fmla="*/ 1016103 h 6858000"/>
              <a:gd name="connsiteX120" fmla="*/ 187062 w 1472087"/>
              <a:gd name="connsiteY120" fmla="*/ 932283 h 6858000"/>
              <a:gd name="connsiteX121" fmla="*/ 189298 w 1472087"/>
              <a:gd name="connsiteY121" fmla="*/ 915925 h 6858000"/>
              <a:gd name="connsiteX122" fmla="*/ 181927 w 1472087"/>
              <a:gd name="connsiteY122" fmla="*/ 896999 h 6858000"/>
              <a:gd name="connsiteX123" fmla="*/ 151335 w 1472087"/>
              <a:gd name="connsiteY123" fmla="*/ 821517 h 6858000"/>
              <a:gd name="connsiteX124" fmla="*/ 130285 w 1472087"/>
              <a:gd name="connsiteY124" fmla="*/ 751353 h 6858000"/>
              <a:gd name="connsiteX125" fmla="*/ 129843 w 1472087"/>
              <a:gd name="connsiteY125" fmla="*/ 721230 h 6858000"/>
              <a:gd name="connsiteX126" fmla="*/ 115514 w 1472087"/>
              <a:gd name="connsiteY126" fmla="*/ 681659 h 6858000"/>
              <a:gd name="connsiteX127" fmla="*/ 100933 w 1472087"/>
              <a:gd name="connsiteY127" fmla="*/ 635218 h 6858000"/>
              <a:gd name="connsiteX128" fmla="*/ 105944 w 1472087"/>
              <a:gd name="connsiteY128" fmla="*/ 613763 h 6858000"/>
              <a:gd name="connsiteX129" fmla="*/ 91886 w 1472087"/>
              <a:gd name="connsiteY129" fmla="*/ 598582 h 6858000"/>
              <a:gd name="connsiteX130" fmla="*/ 91567 w 1472087"/>
              <a:gd name="connsiteY130" fmla="*/ 576846 h 6858000"/>
              <a:gd name="connsiteX131" fmla="*/ 71193 w 1472087"/>
              <a:gd name="connsiteY131" fmla="*/ 530055 h 6858000"/>
              <a:gd name="connsiteX132" fmla="*/ 70441 w 1472087"/>
              <a:gd name="connsiteY132" fmla="*/ 465389 h 6858000"/>
              <a:gd name="connsiteX133" fmla="*/ 53364 w 1472087"/>
              <a:gd name="connsiteY133" fmla="*/ 424699 h 6858000"/>
              <a:gd name="connsiteX134" fmla="*/ 53739 w 1472087"/>
              <a:gd name="connsiteY134" fmla="*/ 404917 h 6858000"/>
              <a:gd name="connsiteX135" fmla="*/ 33696 w 1472087"/>
              <a:gd name="connsiteY135" fmla="*/ 367211 h 6858000"/>
              <a:gd name="connsiteX136" fmla="*/ 0 w 1472087"/>
              <a:gd name="connsiteY136" fmla="*/ 268519 h 6858000"/>
              <a:gd name="connsiteX137" fmla="*/ 173467 w 1472087"/>
              <a:gd name="connsiteY137" fmla="*/ 144983 h 6858000"/>
              <a:gd name="connsiteX138" fmla="*/ 185751 w 1472087"/>
              <a:gd name="connsiteY138" fmla="*/ 55288 h 6858000"/>
              <a:gd name="connsiteX139" fmla="*/ 145305 w 1472087"/>
              <a:gd name="connsiteY139" fmla="*/ 0 h 6858000"/>
              <a:gd name="connsiteX0" fmla="*/ 112107 w 1438889"/>
              <a:gd name="connsiteY0" fmla="*/ 0 h 6858000"/>
              <a:gd name="connsiteX1" fmla="*/ 1438889 w 1438889"/>
              <a:gd name="connsiteY1" fmla="*/ 0 h 6858000"/>
              <a:gd name="connsiteX2" fmla="*/ 1438889 w 1438889"/>
              <a:gd name="connsiteY2" fmla="*/ 6858000 h 6858000"/>
              <a:gd name="connsiteX3" fmla="*/ 175583 w 1438889"/>
              <a:gd name="connsiteY3" fmla="*/ 6857735 h 6858000"/>
              <a:gd name="connsiteX4" fmla="*/ 212176 w 1438889"/>
              <a:gd name="connsiteY4" fmla="*/ 6776847 h 6858000"/>
              <a:gd name="connsiteX5" fmla="*/ 223676 w 1438889"/>
              <a:gd name="connsiteY5" fmla="*/ 6737706 h 6858000"/>
              <a:gd name="connsiteX6" fmla="*/ 248415 w 1438889"/>
              <a:gd name="connsiteY6" fmla="*/ 6691589 h 6858000"/>
              <a:gd name="connsiteX7" fmla="*/ 225972 w 1438889"/>
              <a:gd name="connsiteY7" fmla="*/ 6659970 h 6858000"/>
              <a:gd name="connsiteX8" fmla="*/ 241063 w 1438889"/>
              <a:gd name="connsiteY8" fmla="*/ 6636211 h 6858000"/>
              <a:gd name="connsiteX9" fmla="*/ 258507 w 1438889"/>
              <a:gd name="connsiteY9" fmla="*/ 6594177 h 6858000"/>
              <a:gd name="connsiteX10" fmla="*/ 272547 w 1438889"/>
              <a:gd name="connsiteY10" fmla="*/ 6557575 h 6858000"/>
              <a:gd name="connsiteX11" fmla="*/ 325504 w 1438889"/>
              <a:gd name="connsiteY11" fmla="*/ 6492130 h 6858000"/>
              <a:gd name="connsiteX12" fmla="*/ 341191 w 1438889"/>
              <a:gd name="connsiteY12" fmla="*/ 6431610 h 6858000"/>
              <a:gd name="connsiteX13" fmla="*/ 384896 w 1438889"/>
              <a:gd name="connsiteY13" fmla="*/ 6379786 h 6858000"/>
              <a:gd name="connsiteX14" fmla="*/ 368119 w 1438889"/>
              <a:gd name="connsiteY14" fmla="*/ 6334727 h 6858000"/>
              <a:gd name="connsiteX15" fmla="*/ 345534 w 1438889"/>
              <a:gd name="connsiteY15" fmla="*/ 6313295 h 6858000"/>
              <a:gd name="connsiteX16" fmla="*/ 352698 w 1438889"/>
              <a:gd name="connsiteY16" fmla="*/ 6280046 h 6858000"/>
              <a:gd name="connsiteX17" fmla="*/ 335443 w 1438889"/>
              <a:gd name="connsiteY17" fmla="*/ 6270265 h 6858000"/>
              <a:gd name="connsiteX18" fmla="*/ 362471 w 1438889"/>
              <a:gd name="connsiteY18" fmla="*/ 6252834 h 6858000"/>
              <a:gd name="connsiteX19" fmla="*/ 340463 w 1438889"/>
              <a:gd name="connsiteY19" fmla="*/ 6202459 h 6858000"/>
              <a:gd name="connsiteX20" fmla="*/ 339261 w 1438889"/>
              <a:gd name="connsiteY20" fmla="*/ 6153037 h 6858000"/>
              <a:gd name="connsiteX21" fmla="*/ 354676 w 1438889"/>
              <a:gd name="connsiteY21" fmla="*/ 6078132 h 6858000"/>
              <a:gd name="connsiteX22" fmla="*/ 342063 w 1438889"/>
              <a:gd name="connsiteY22" fmla="*/ 6028119 h 6858000"/>
              <a:gd name="connsiteX23" fmla="*/ 327292 w 1438889"/>
              <a:gd name="connsiteY23" fmla="*/ 5926735 h 6858000"/>
              <a:gd name="connsiteX24" fmla="*/ 376804 w 1438889"/>
              <a:gd name="connsiteY24" fmla="*/ 5712857 h 6858000"/>
              <a:gd name="connsiteX25" fmla="*/ 355879 w 1438889"/>
              <a:gd name="connsiteY25" fmla="*/ 5676393 h 6858000"/>
              <a:gd name="connsiteX26" fmla="*/ 395471 w 1438889"/>
              <a:gd name="connsiteY26" fmla="*/ 5563435 h 6858000"/>
              <a:gd name="connsiteX27" fmla="*/ 442601 w 1438889"/>
              <a:gd name="connsiteY27" fmla="*/ 5437125 h 6858000"/>
              <a:gd name="connsiteX28" fmla="*/ 456169 w 1438889"/>
              <a:gd name="connsiteY28" fmla="*/ 5396260 h 6858000"/>
              <a:gd name="connsiteX29" fmla="*/ 472150 w 1438889"/>
              <a:gd name="connsiteY29" fmla="*/ 5330009 h 6858000"/>
              <a:gd name="connsiteX30" fmla="*/ 505643 w 1438889"/>
              <a:gd name="connsiteY30" fmla="*/ 5273739 h 6858000"/>
              <a:gd name="connsiteX31" fmla="*/ 515242 w 1438889"/>
              <a:gd name="connsiteY31" fmla="*/ 5241779 h 6858000"/>
              <a:gd name="connsiteX32" fmla="*/ 526468 w 1438889"/>
              <a:gd name="connsiteY32" fmla="*/ 5225268 h 6858000"/>
              <a:gd name="connsiteX33" fmla="*/ 527488 w 1438889"/>
              <a:gd name="connsiteY33" fmla="*/ 5217684 h 6858000"/>
              <a:gd name="connsiteX34" fmla="*/ 534829 w 1438889"/>
              <a:gd name="connsiteY34" fmla="*/ 5193377 h 6858000"/>
              <a:gd name="connsiteX35" fmla="*/ 538132 w 1438889"/>
              <a:gd name="connsiteY35" fmla="*/ 5179288 h 6858000"/>
              <a:gd name="connsiteX36" fmla="*/ 539116 w 1438889"/>
              <a:gd name="connsiteY36" fmla="*/ 5173621 h 6858000"/>
              <a:gd name="connsiteX37" fmla="*/ 534750 w 1438889"/>
              <a:gd name="connsiteY37" fmla="*/ 5159961 h 6858000"/>
              <a:gd name="connsiteX38" fmla="*/ 541427 w 1438889"/>
              <a:gd name="connsiteY38" fmla="*/ 5144295 h 6858000"/>
              <a:gd name="connsiteX39" fmla="*/ 538360 w 1438889"/>
              <a:gd name="connsiteY39" fmla="*/ 5125185 h 6858000"/>
              <a:gd name="connsiteX40" fmla="*/ 545190 w 1438889"/>
              <a:gd name="connsiteY40" fmla="*/ 5121884 h 6858000"/>
              <a:gd name="connsiteX41" fmla="*/ 552226 w 1438889"/>
              <a:gd name="connsiteY41" fmla="*/ 5067850 h 6858000"/>
              <a:gd name="connsiteX42" fmla="*/ 554957 w 1438889"/>
              <a:gd name="connsiteY42" fmla="*/ 5060861 h 6858000"/>
              <a:gd name="connsiteX43" fmla="*/ 551661 w 1438889"/>
              <a:gd name="connsiteY43" fmla="*/ 5034192 h 6858000"/>
              <a:gd name="connsiteX44" fmla="*/ 553215 w 1438889"/>
              <a:gd name="connsiteY44" fmla="*/ 4993030 h 6858000"/>
              <a:gd name="connsiteX45" fmla="*/ 560124 w 1438889"/>
              <a:gd name="connsiteY45" fmla="*/ 4946844 h 6858000"/>
              <a:gd name="connsiteX46" fmla="*/ 555980 w 1438889"/>
              <a:gd name="connsiteY46" fmla="*/ 4932692 h 6858000"/>
              <a:gd name="connsiteX47" fmla="*/ 571383 w 1438889"/>
              <a:gd name="connsiteY47" fmla="*/ 4858827 h 6858000"/>
              <a:gd name="connsiteX48" fmla="*/ 577286 w 1438889"/>
              <a:gd name="connsiteY48" fmla="*/ 4821170 h 6858000"/>
              <a:gd name="connsiteX49" fmla="*/ 582019 w 1438889"/>
              <a:gd name="connsiteY49" fmla="*/ 4780965 h 6858000"/>
              <a:gd name="connsiteX50" fmla="*/ 583312 w 1438889"/>
              <a:gd name="connsiteY50" fmla="*/ 4750867 h 6858000"/>
              <a:gd name="connsiteX51" fmla="*/ 581119 w 1438889"/>
              <a:gd name="connsiteY51" fmla="*/ 4690749 h 6858000"/>
              <a:gd name="connsiteX52" fmla="*/ 576599 w 1438889"/>
              <a:gd name="connsiteY52" fmla="*/ 4584173 h 6858000"/>
              <a:gd name="connsiteX53" fmla="*/ 571682 w 1438889"/>
              <a:gd name="connsiteY53" fmla="*/ 4444346 h 6858000"/>
              <a:gd name="connsiteX54" fmla="*/ 568247 w 1438889"/>
              <a:gd name="connsiteY54" fmla="*/ 4375228 h 6858000"/>
              <a:gd name="connsiteX55" fmla="*/ 548900 w 1438889"/>
              <a:gd name="connsiteY55" fmla="*/ 4214165 h 6858000"/>
              <a:gd name="connsiteX56" fmla="*/ 552973 w 1438889"/>
              <a:gd name="connsiteY56" fmla="*/ 4090296 h 6858000"/>
              <a:gd name="connsiteX57" fmla="*/ 538229 w 1438889"/>
              <a:gd name="connsiteY57" fmla="*/ 4033999 h 6858000"/>
              <a:gd name="connsiteX58" fmla="*/ 539378 w 1438889"/>
              <a:gd name="connsiteY58" fmla="*/ 4031933 h 6858000"/>
              <a:gd name="connsiteX59" fmla="*/ 537954 w 1438889"/>
              <a:gd name="connsiteY59" fmla="*/ 4013953 h 6858000"/>
              <a:gd name="connsiteX60" fmla="*/ 524249 w 1438889"/>
              <a:gd name="connsiteY60" fmla="*/ 3974753 h 6858000"/>
              <a:gd name="connsiteX61" fmla="*/ 525847 w 1438889"/>
              <a:gd name="connsiteY61" fmla="*/ 3969950 h 6858000"/>
              <a:gd name="connsiteX62" fmla="*/ 519269 w 1438889"/>
              <a:gd name="connsiteY62" fmla="*/ 3933779 h 6858000"/>
              <a:gd name="connsiteX63" fmla="*/ 520600 w 1438889"/>
              <a:gd name="connsiteY63" fmla="*/ 3933093 h 6858000"/>
              <a:gd name="connsiteX64" fmla="*/ 524954 w 1438889"/>
              <a:gd name="connsiteY64" fmla="*/ 3922082 h 6858000"/>
              <a:gd name="connsiteX65" fmla="*/ 530032 w 1438889"/>
              <a:gd name="connsiteY65" fmla="*/ 3901461 h 6858000"/>
              <a:gd name="connsiteX66" fmla="*/ 552626 w 1438889"/>
              <a:gd name="connsiteY66" fmla="*/ 3813873 h 6858000"/>
              <a:gd name="connsiteX67" fmla="*/ 552051 w 1438889"/>
              <a:gd name="connsiteY67" fmla="*/ 3806161 h 6858000"/>
              <a:gd name="connsiteX68" fmla="*/ 552358 w 1438889"/>
              <a:gd name="connsiteY68" fmla="*/ 3805957 h 6858000"/>
              <a:gd name="connsiteX69" fmla="*/ 552385 w 1438889"/>
              <a:gd name="connsiteY69" fmla="*/ 3797724 h 6858000"/>
              <a:gd name="connsiteX70" fmla="*/ 551000 w 1438889"/>
              <a:gd name="connsiteY70" fmla="*/ 3792098 h 6858000"/>
              <a:gd name="connsiteX71" fmla="*/ 549884 w 1438889"/>
              <a:gd name="connsiteY71" fmla="*/ 3777135 h 6858000"/>
              <a:gd name="connsiteX72" fmla="*/ 551617 w 1438889"/>
              <a:gd name="connsiteY72" fmla="*/ 3771656 h 6858000"/>
              <a:gd name="connsiteX73" fmla="*/ 555360 w 1438889"/>
              <a:gd name="connsiteY73" fmla="*/ 3769007 h 6858000"/>
              <a:gd name="connsiteX74" fmla="*/ 554826 w 1438889"/>
              <a:gd name="connsiteY74" fmla="*/ 3767709 h 6858000"/>
              <a:gd name="connsiteX75" fmla="*/ 563522 w 1438889"/>
              <a:gd name="connsiteY75" fmla="*/ 3738082 h 6858000"/>
              <a:gd name="connsiteX76" fmla="*/ 570868 w 1438889"/>
              <a:gd name="connsiteY76" fmla="*/ 3673397 h 6858000"/>
              <a:gd name="connsiteX77" fmla="*/ 570164 w 1438889"/>
              <a:gd name="connsiteY77" fmla="*/ 3637109 h 6858000"/>
              <a:gd name="connsiteX78" fmla="*/ 573607 w 1438889"/>
              <a:gd name="connsiteY78" fmla="*/ 3536883 h 6858000"/>
              <a:gd name="connsiteX79" fmla="*/ 581145 w 1438889"/>
              <a:gd name="connsiteY79" fmla="*/ 3435652 h 6858000"/>
              <a:gd name="connsiteX80" fmla="*/ 582816 w 1438889"/>
              <a:gd name="connsiteY80" fmla="*/ 3307769 h 6858000"/>
              <a:gd name="connsiteX81" fmla="*/ 600379 w 1438889"/>
              <a:gd name="connsiteY81" fmla="*/ 3250522 h 6858000"/>
              <a:gd name="connsiteX82" fmla="*/ 600804 w 1438889"/>
              <a:gd name="connsiteY82" fmla="*/ 3229163 h 6858000"/>
              <a:gd name="connsiteX83" fmla="*/ 602627 w 1438889"/>
              <a:gd name="connsiteY83" fmla="*/ 3217217 h 6858000"/>
              <a:gd name="connsiteX84" fmla="*/ 589462 w 1438889"/>
              <a:gd name="connsiteY84" fmla="*/ 3183755 h 6858000"/>
              <a:gd name="connsiteX85" fmla="*/ 589963 w 1438889"/>
              <a:gd name="connsiteY85" fmla="*/ 3178642 h 6858000"/>
              <a:gd name="connsiteX86" fmla="*/ 577563 w 1438889"/>
              <a:gd name="connsiteY86" fmla="*/ 3158586 h 6858000"/>
              <a:gd name="connsiteX87" fmla="*/ 562748 w 1438889"/>
              <a:gd name="connsiteY87" fmla="*/ 3129034 h 6858000"/>
              <a:gd name="connsiteX88" fmla="*/ 563413 w 1438889"/>
              <a:gd name="connsiteY88" fmla="*/ 3126682 h 6858000"/>
              <a:gd name="connsiteX89" fmla="*/ 554281 w 1438889"/>
              <a:gd name="connsiteY89" fmla="*/ 3114519 h 6858000"/>
              <a:gd name="connsiteX90" fmla="*/ 540890 w 1438889"/>
              <a:gd name="connsiteY90" fmla="*/ 3106272 h 6858000"/>
              <a:gd name="connsiteX91" fmla="*/ 513620 w 1438889"/>
              <a:gd name="connsiteY91" fmla="*/ 2958185 h 6858000"/>
              <a:gd name="connsiteX92" fmla="*/ 456234 w 1438889"/>
              <a:gd name="connsiteY92" fmla="*/ 2762989 h 6858000"/>
              <a:gd name="connsiteX93" fmla="*/ 405152 w 1438889"/>
              <a:gd name="connsiteY93" fmla="*/ 2554718 h 6858000"/>
              <a:gd name="connsiteX94" fmla="*/ 385246 w 1438889"/>
              <a:gd name="connsiteY94" fmla="*/ 2485734 h 6858000"/>
              <a:gd name="connsiteX95" fmla="*/ 375969 w 1438889"/>
              <a:gd name="connsiteY95" fmla="*/ 2447068 h 6858000"/>
              <a:gd name="connsiteX96" fmla="*/ 362930 w 1438889"/>
              <a:gd name="connsiteY96" fmla="*/ 2425819 h 6858000"/>
              <a:gd name="connsiteX97" fmla="*/ 368929 w 1438889"/>
              <a:gd name="connsiteY97" fmla="*/ 2402874 h 6858000"/>
              <a:gd name="connsiteX98" fmla="*/ 371541 w 1438889"/>
              <a:gd name="connsiteY98" fmla="*/ 2381443 h 6858000"/>
              <a:gd name="connsiteX99" fmla="*/ 347870 w 1438889"/>
              <a:gd name="connsiteY99" fmla="*/ 2261920 h 6858000"/>
              <a:gd name="connsiteX100" fmla="*/ 337757 w 1438889"/>
              <a:gd name="connsiteY100" fmla="*/ 2195378 h 6858000"/>
              <a:gd name="connsiteX101" fmla="*/ 321974 w 1438889"/>
              <a:gd name="connsiteY101" fmla="*/ 2155135 h 6858000"/>
              <a:gd name="connsiteX102" fmla="*/ 319432 w 1438889"/>
              <a:gd name="connsiteY102" fmla="*/ 2118008 h 6858000"/>
              <a:gd name="connsiteX103" fmla="*/ 320425 w 1438889"/>
              <a:gd name="connsiteY103" fmla="*/ 2050531 h 6858000"/>
              <a:gd name="connsiteX104" fmla="*/ 312231 w 1438889"/>
              <a:gd name="connsiteY104" fmla="*/ 1963269 h 6858000"/>
              <a:gd name="connsiteX105" fmla="*/ 293409 w 1438889"/>
              <a:gd name="connsiteY105" fmla="*/ 1906352 h 6858000"/>
              <a:gd name="connsiteX106" fmla="*/ 269966 w 1438889"/>
              <a:gd name="connsiteY106" fmla="*/ 1861531 h 6858000"/>
              <a:gd name="connsiteX107" fmla="*/ 223765 w 1438889"/>
              <a:gd name="connsiteY107" fmla="*/ 1732919 h 6858000"/>
              <a:gd name="connsiteX108" fmla="*/ 196076 w 1438889"/>
              <a:gd name="connsiteY108" fmla="*/ 1663540 h 6858000"/>
              <a:gd name="connsiteX109" fmla="*/ 195202 w 1438889"/>
              <a:gd name="connsiteY109" fmla="*/ 1615777 h 6858000"/>
              <a:gd name="connsiteX110" fmla="*/ 175997 w 1438889"/>
              <a:gd name="connsiteY110" fmla="*/ 1563678 h 6858000"/>
              <a:gd name="connsiteX111" fmla="*/ 189077 w 1438889"/>
              <a:gd name="connsiteY111" fmla="*/ 1519474 h 6858000"/>
              <a:gd name="connsiteX112" fmla="*/ 181819 w 1438889"/>
              <a:gd name="connsiteY112" fmla="*/ 1477995 h 6858000"/>
              <a:gd name="connsiteX113" fmla="*/ 167904 w 1438889"/>
              <a:gd name="connsiteY113" fmla="*/ 1373769 h 6858000"/>
              <a:gd name="connsiteX114" fmla="*/ 176211 w 1438889"/>
              <a:gd name="connsiteY114" fmla="*/ 1307086 h 6858000"/>
              <a:gd name="connsiteX115" fmla="*/ 177399 w 1438889"/>
              <a:gd name="connsiteY115" fmla="*/ 1189033 h 6858000"/>
              <a:gd name="connsiteX116" fmla="*/ 182084 w 1438889"/>
              <a:gd name="connsiteY116" fmla="*/ 1168288 h 6858000"/>
              <a:gd name="connsiteX117" fmla="*/ 174366 w 1438889"/>
              <a:gd name="connsiteY117" fmla="*/ 1142577 h 6858000"/>
              <a:gd name="connsiteX118" fmla="*/ 163672 w 1438889"/>
              <a:gd name="connsiteY118" fmla="*/ 1088484 h 6858000"/>
              <a:gd name="connsiteX119" fmla="*/ 152408 w 1438889"/>
              <a:gd name="connsiteY119" fmla="*/ 1016103 h 6858000"/>
              <a:gd name="connsiteX120" fmla="*/ 153864 w 1438889"/>
              <a:gd name="connsiteY120" fmla="*/ 932283 h 6858000"/>
              <a:gd name="connsiteX121" fmla="*/ 156100 w 1438889"/>
              <a:gd name="connsiteY121" fmla="*/ 915925 h 6858000"/>
              <a:gd name="connsiteX122" fmla="*/ 148729 w 1438889"/>
              <a:gd name="connsiteY122" fmla="*/ 896999 h 6858000"/>
              <a:gd name="connsiteX123" fmla="*/ 118137 w 1438889"/>
              <a:gd name="connsiteY123" fmla="*/ 821517 h 6858000"/>
              <a:gd name="connsiteX124" fmla="*/ 97087 w 1438889"/>
              <a:gd name="connsiteY124" fmla="*/ 751353 h 6858000"/>
              <a:gd name="connsiteX125" fmla="*/ 96645 w 1438889"/>
              <a:gd name="connsiteY125" fmla="*/ 721230 h 6858000"/>
              <a:gd name="connsiteX126" fmla="*/ 82316 w 1438889"/>
              <a:gd name="connsiteY126" fmla="*/ 681659 h 6858000"/>
              <a:gd name="connsiteX127" fmla="*/ 67735 w 1438889"/>
              <a:gd name="connsiteY127" fmla="*/ 635218 h 6858000"/>
              <a:gd name="connsiteX128" fmla="*/ 72746 w 1438889"/>
              <a:gd name="connsiteY128" fmla="*/ 613763 h 6858000"/>
              <a:gd name="connsiteX129" fmla="*/ 58688 w 1438889"/>
              <a:gd name="connsiteY129" fmla="*/ 598582 h 6858000"/>
              <a:gd name="connsiteX130" fmla="*/ 58369 w 1438889"/>
              <a:gd name="connsiteY130" fmla="*/ 576846 h 6858000"/>
              <a:gd name="connsiteX131" fmla="*/ 37995 w 1438889"/>
              <a:gd name="connsiteY131" fmla="*/ 530055 h 6858000"/>
              <a:gd name="connsiteX132" fmla="*/ 37243 w 1438889"/>
              <a:gd name="connsiteY132" fmla="*/ 465389 h 6858000"/>
              <a:gd name="connsiteX133" fmla="*/ 20166 w 1438889"/>
              <a:gd name="connsiteY133" fmla="*/ 424699 h 6858000"/>
              <a:gd name="connsiteX134" fmla="*/ 20541 w 1438889"/>
              <a:gd name="connsiteY134" fmla="*/ 404917 h 6858000"/>
              <a:gd name="connsiteX135" fmla="*/ 498 w 1438889"/>
              <a:gd name="connsiteY135" fmla="*/ 367211 h 6858000"/>
              <a:gd name="connsiteX136" fmla="*/ 148559 w 1438889"/>
              <a:gd name="connsiteY136" fmla="*/ 212860 h 6858000"/>
              <a:gd name="connsiteX137" fmla="*/ 140269 w 1438889"/>
              <a:gd name="connsiteY137" fmla="*/ 144983 h 6858000"/>
              <a:gd name="connsiteX138" fmla="*/ 152553 w 1438889"/>
              <a:gd name="connsiteY138" fmla="*/ 55288 h 6858000"/>
              <a:gd name="connsiteX139" fmla="*/ 112107 w 1438889"/>
              <a:gd name="connsiteY139" fmla="*/ 0 h 6858000"/>
              <a:gd name="connsiteX0" fmla="*/ 92101 w 1418883"/>
              <a:gd name="connsiteY0" fmla="*/ 0 h 6858000"/>
              <a:gd name="connsiteX1" fmla="*/ 1418883 w 1418883"/>
              <a:gd name="connsiteY1" fmla="*/ 0 h 6858000"/>
              <a:gd name="connsiteX2" fmla="*/ 1418883 w 1418883"/>
              <a:gd name="connsiteY2" fmla="*/ 6858000 h 6858000"/>
              <a:gd name="connsiteX3" fmla="*/ 155577 w 1418883"/>
              <a:gd name="connsiteY3" fmla="*/ 6857735 h 6858000"/>
              <a:gd name="connsiteX4" fmla="*/ 192170 w 1418883"/>
              <a:gd name="connsiteY4" fmla="*/ 6776847 h 6858000"/>
              <a:gd name="connsiteX5" fmla="*/ 203670 w 1418883"/>
              <a:gd name="connsiteY5" fmla="*/ 6737706 h 6858000"/>
              <a:gd name="connsiteX6" fmla="*/ 228409 w 1418883"/>
              <a:gd name="connsiteY6" fmla="*/ 6691589 h 6858000"/>
              <a:gd name="connsiteX7" fmla="*/ 205966 w 1418883"/>
              <a:gd name="connsiteY7" fmla="*/ 6659970 h 6858000"/>
              <a:gd name="connsiteX8" fmla="*/ 221057 w 1418883"/>
              <a:gd name="connsiteY8" fmla="*/ 6636211 h 6858000"/>
              <a:gd name="connsiteX9" fmla="*/ 238501 w 1418883"/>
              <a:gd name="connsiteY9" fmla="*/ 6594177 h 6858000"/>
              <a:gd name="connsiteX10" fmla="*/ 252541 w 1418883"/>
              <a:gd name="connsiteY10" fmla="*/ 6557575 h 6858000"/>
              <a:gd name="connsiteX11" fmla="*/ 305498 w 1418883"/>
              <a:gd name="connsiteY11" fmla="*/ 6492130 h 6858000"/>
              <a:gd name="connsiteX12" fmla="*/ 321185 w 1418883"/>
              <a:gd name="connsiteY12" fmla="*/ 6431610 h 6858000"/>
              <a:gd name="connsiteX13" fmla="*/ 364890 w 1418883"/>
              <a:gd name="connsiteY13" fmla="*/ 6379786 h 6858000"/>
              <a:gd name="connsiteX14" fmla="*/ 348113 w 1418883"/>
              <a:gd name="connsiteY14" fmla="*/ 6334727 h 6858000"/>
              <a:gd name="connsiteX15" fmla="*/ 325528 w 1418883"/>
              <a:gd name="connsiteY15" fmla="*/ 6313295 h 6858000"/>
              <a:gd name="connsiteX16" fmla="*/ 332692 w 1418883"/>
              <a:gd name="connsiteY16" fmla="*/ 6280046 h 6858000"/>
              <a:gd name="connsiteX17" fmla="*/ 315437 w 1418883"/>
              <a:gd name="connsiteY17" fmla="*/ 6270265 h 6858000"/>
              <a:gd name="connsiteX18" fmla="*/ 342465 w 1418883"/>
              <a:gd name="connsiteY18" fmla="*/ 6252834 h 6858000"/>
              <a:gd name="connsiteX19" fmla="*/ 320457 w 1418883"/>
              <a:gd name="connsiteY19" fmla="*/ 6202459 h 6858000"/>
              <a:gd name="connsiteX20" fmla="*/ 319255 w 1418883"/>
              <a:gd name="connsiteY20" fmla="*/ 6153037 h 6858000"/>
              <a:gd name="connsiteX21" fmla="*/ 334670 w 1418883"/>
              <a:gd name="connsiteY21" fmla="*/ 6078132 h 6858000"/>
              <a:gd name="connsiteX22" fmla="*/ 322057 w 1418883"/>
              <a:gd name="connsiteY22" fmla="*/ 6028119 h 6858000"/>
              <a:gd name="connsiteX23" fmla="*/ 307286 w 1418883"/>
              <a:gd name="connsiteY23" fmla="*/ 5926735 h 6858000"/>
              <a:gd name="connsiteX24" fmla="*/ 356798 w 1418883"/>
              <a:gd name="connsiteY24" fmla="*/ 5712857 h 6858000"/>
              <a:gd name="connsiteX25" fmla="*/ 335873 w 1418883"/>
              <a:gd name="connsiteY25" fmla="*/ 5676393 h 6858000"/>
              <a:gd name="connsiteX26" fmla="*/ 375465 w 1418883"/>
              <a:gd name="connsiteY26" fmla="*/ 5563435 h 6858000"/>
              <a:gd name="connsiteX27" fmla="*/ 422595 w 1418883"/>
              <a:gd name="connsiteY27" fmla="*/ 5437125 h 6858000"/>
              <a:gd name="connsiteX28" fmla="*/ 436163 w 1418883"/>
              <a:gd name="connsiteY28" fmla="*/ 5396260 h 6858000"/>
              <a:gd name="connsiteX29" fmla="*/ 452144 w 1418883"/>
              <a:gd name="connsiteY29" fmla="*/ 5330009 h 6858000"/>
              <a:gd name="connsiteX30" fmla="*/ 485637 w 1418883"/>
              <a:gd name="connsiteY30" fmla="*/ 5273739 h 6858000"/>
              <a:gd name="connsiteX31" fmla="*/ 495236 w 1418883"/>
              <a:gd name="connsiteY31" fmla="*/ 5241779 h 6858000"/>
              <a:gd name="connsiteX32" fmla="*/ 506462 w 1418883"/>
              <a:gd name="connsiteY32" fmla="*/ 5225268 h 6858000"/>
              <a:gd name="connsiteX33" fmla="*/ 507482 w 1418883"/>
              <a:gd name="connsiteY33" fmla="*/ 5217684 h 6858000"/>
              <a:gd name="connsiteX34" fmla="*/ 514823 w 1418883"/>
              <a:gd name="connsiteY34" fmla="*/ 5193377 h 6858000"/>
              <a:gd name="connsiteX35" fmla="*/ 518126 w 1418883"/>
              <a:gd name="connsiteY35" fmla="*/ 5179288 h 6858000"/>
              <a:gd name="connsiteX36" fmla="*/ 519110 w 1418883"/>
              <a:gd name="connsiteY36" fmla="*/ 5173621 h 6858000"/>
              <a:gd name="connsiteX37" fmla="*/ 514744 w 1418883"/>
              <a:gd name="connsiteY37" fmla="*/ 5159961 h 6858000"/>
              <a:gd name="connsiteX38" fmla="*/ 521421 w 1418883"/>
              <a:gd name="connsiteY38" fmla="*/ 5144295 h 6858000"/>
              <a:gd name="connsiteX39" fmla="*/ 518354 w 1418883"/>
              <a:gd name="connsiteY39" fmla="*/ 5125185 h 6858000"/>
              <a:gd name="connsiteX40" fmla="*/ 525184 w 1418883"/>
              <a:gd name="connsiteY40" fmla="*/ 5121884 h 6858000"/>
              <a:gd name="connsiteX41" fmla="*/ 532220 w 1418883"/>
              <a:gd name="connsiteY41" fmla="*/ 5067850 h 6858000"/>
              <a:gd name="connsiteX42" fmla="*/ 534951 w 1418883"/>
              <a:gd name="connsiteY42" fmla="*/ 5060861 h 6858000"/>
              <a:gd name="connsiteX43" fmla="*/ 531655 w 1418883"/>
              <a:gd name="connsiteY43" fmla="*/ 5034192 h 6858000"/>
              <a:gd name="connsiteX44" fmla="*/ 533209 w 1418883"/>
              <a:gd name="connsiteY44" fmla="*/ 4993030 h 6858000"/>
              <a:gd name="connsiteX45" fmla="*/ 540118 w 1418883"/>
              <a:gd name="connsiteY45" fmla="*/ 4946844 h 6858000"/>
              <a:gd name="connsiteX46" fmla="*/ 535974 w 1418883"/>
              <a:gd name="connsiteY46" fmla="*/ 4932692 h 6858000"/>
              <a:gd name="connsiteX47" fmla="*/ 551377 w 1418883"/>
              <a:gd name="connsiteY47" fmla="*/ 4858827 h 6858000"/>
              <a:gd name="connsiteX48" fmla="*/ 557280 w 1418883"/>
              <a:gd name="connsiteY48" fmla="*/ 4821170 h 6858000"/>
              <a:gd name="connsiteX49" fmla="*/ 562013 w 1418883"/>
              <a:gd name="connsiteY49" fmla="*/ 4780965 h 6858000"/>
              <a:gd name="connsiteX50" fmla="*/ 563306 w 1418883"/>
              <a:gd name="connsiteY50" fmla="*/ 4750867 h 6858000"/>
              <a:gd name="connsiteX51" fmla="*/ 561113 w 1418883"/>
              <a:gd name="connsiteY51" fmla="*/ 4690749 h 6858000"/>
              <a:gd name="connsiteX52" fmla="*/ 556593 w 1418883"/>
              <a:gd name="connsiteY52" fmla="*/ 4584173 h 6858000"/>
              <a:gd name="connsiteX53" fmla="*/ 551676 w 1418883"/>
              <a:gd name="connsiteY53" fmla="*/ 4444346 h 6858000"/>
              <a:gd name="connsiteX54" fmla="*/ 548241 w 1418883"/>
              <a:gd name="connsiteY54" fmla="*/ 4375228 h 6858000"/>
              <a:gd name="connsiteX55" fmla="*/ 528894 w 1418883"/>
              <a:gd name="connsiteY55" fmla="*/ 4214165 h 6858000"/>
              <a:gd name="connsiteX56" fmla="*/ 532967 w 1418883"/>
              <a:gd name="connsiteY56" fmla="*/ 4090296 h 6858000"/>
              <a:gd name="connsiteX57" fmla="*/ 518223 w 1418883"/>
              <a:gd name="connsiteY57" fmla="*/ 4033999 h 6858000"/>
              <a:gd name="connsiteX58" fmla="*/ 519372 w 1418883"/>
              <a:gd name="connsiteY58" fmla="*/ 4031933 h 6858000"/>
              <a:gd name="connsiteX59" fmla="*/ 517948 w 1418883"/>
              <a:gd name="connsiteY59" fmla="*/ 4013953 h 6858000"/>
              <a:gd name="connsiteX60" fmla="*/ 504243 w 1418883"/>
              <a:gd name="connsiteY60" fmla="*/ 3974753 h 6858000"/>
              <a:gd name="connsiteX61" fmla="*/ 505841 w 1418883"/>
              <a:gd name="connsiteY61" fmla="*/ 3969950 h 6858000"/>
              <a:gd name="connsiteX62" fmla="*/ 499263 w 1418883"/>
              <a:gd name="connsiteY62" fmla="*/ 3933779 h 6858000"/>
              <a:gd name="connsiteX63" fmla="*/ 500594 w 1418883"/>
              <a:gd name="connsiteY63" fmla="*/ 3933093 h 6858000"/>
              <a:gd name="connsiteX64" fmla="*/ 504948 w 1418883"/>
              <a:gd name="connsiteY64" fmla="*/ 3922082 h 6858000"/>
              <a:gd name="connsiteX65" fmla="*/ 510026 w 1418883"/>
              <a:gd name="connsiteY65" fmla="*/ 3901461 h 6858000"/>
              <a:gd name="connsiteX66" fmla="*/ 532620 w 1418883"/>
              <a:gd name="connsiteY66" fmla="*/ 3813873 h 6858000"/>
              <a:gd name="connsiteX67" fmla="*/ 532045 w 1418883"/>
              <a:gd name="connsiteY67" fmla="*/ 3806161 h 6858000"/>
              <a:gd name="connsiteX68" fmla="*/ 532352 w 1418883"/>
              <a:gd name="connsiteY68" fmla="*/ 3805957 h 6858000"/>
              <a:gd name="connsiteX69" fmla="*/ 532379 w 1418883"/>
              <a:gd name="connsiteY69" fmla="*/ 3797724 h 6858000"/>
              <a:gd name="connsiteX70" fmla="*/ 530994 w 1418883"/>
              <a:gd name="connsiteY70" fmla="*/ 3792098 h 6858000"/>
              <a:gd name="connsiteX71" fmla="*/ 529878 w 1418883"/>
              <a:gd name="connsiteY71" fmla="*/ 3777135 h 6858000"/>
              <a:gd name="connsiteX72" fmla="*/ 531611 w 1418883"/>
              <a:gd name="connsiteY72" fmla="*/ 3771656 h 6858000"/>
              <a:gd name="connsiteX73" fmla="*/ 535354 w 1418883"/>
              <a:gd name="connsiteY73" fmla="*/ 3769007 h 6858000"/>
              <a:gd name="connsiteX74" fmla="*/ 534820 w 1418883"/>
              <a:gd name="connsiteY74" fmla="*/ 3767709 h 6858000"/>
              <a:gd name="connsiteX75" fmla="*/ 543516 w 1418883"/>
              <a:gd name="connsiteY75" fmla="*/ 3738082 h 6858000"/>
              <a:gd name="connsiteX76" fmla="*/ 550862 w 1418883"/>
              <a:gd name="connsiteY76" fmla="*/ 3673397 h 6858000"/>
              <a:gd name="connsiteX77" fmla="*/ 550158 w 1418883"/>
              <a:gd name="connsiteY77" fmla="*/ 3637109 h 6858000"/>
              <a:gd name="connsiteX78" fmla="*/ 553601 w 1418883"/>
              <a:gd name="connsiteY78" fmla="*/ 3536883 h 6858000"/>
              <a:gd name="connsiteX79" fmla="*/ 561139 w 1418883"/>
              <a:gd name="connsiteY79" fmla="*/ 3435652 h 6858000"/>
              <a:gd name="connsiteX80" fmla="*/ 562810 w 1418883"/>
              <a:gd name="connsiteY80" fmla="*/ 3307769 h 6858000"/>
              <a:gd name="connsiteX81" fmla="*/ 580373 w 1418883"/>
              <a:gd name="connsiteY81" fmla="*/ 3250522 h 6858000"/>
              <a:gd name="connsiteX82" fmla="*/ 580798 w 1418883"/>
              <a:gd name="connsiteY82" fmla="*/ 3229163 h 6858000"/>
              <a:gd name="connsiteX83" fmla="*/ 582621 w 1418883"/>
              <a:gd name="connsiteY83" fmla="*/ 3217217 h 6858000"/>
              <a:gd name="connsiteX84" fmla="*/ 569456 w 1418883"/>
              <a:gd name="connsiteY84" fmla="*/ 3183755 h 6858000"/>
              <a:gd name="connsiteX85" fmla="*/ 569957 w 1418883"/>
              <a:gd name="connsiteY85" fmla="*/ 3178642 h 6858000"/>
              <a:gd name="connsiteX86" fmla="*/ 557557 w 1418883"/>
              <a:gd name="connsiteY86" fmla="*/ 3158586 h 6858000"/>
              <a:gd name="connsiteX87" fmla="*/ 542742 w 1418883"/>
              <a:gd name="connsiteY87" fmla="*/ 3129034 h 6858000"/>
              <a:gd name="connsiteX88" fmla="*/ 543407 w 1418883"/>
              <a:gd name="connsiteY88" fmla="*/ 3126682 h 6858000"/>
              <a:gd name="connsiteX89" fmla="*/ 534275 w 1418883"/>
              <a:gd name="connsiteY89" fmla="*/ 3114519 h 6858000"/>
              <a:gd name="connsiteX90" fmla="*/ 520884 w 1418883"/>
              <a:gd name="connsiteY90" fmla="*/ 3106272 h 6858000"/>
              <a:gd name="connsiteX91" fmla="*/ 493614 w 1418883"/>
              <a:gd name="connsiteY91" fmla="*/ 2958185 h 6858000"/>
              <a:gd name="connsiteX92" fmla="*/ 436228 w 1418883"/>
              <a:gd name="connsiteY92" fmla="*/ 2762989 h 6858000"/>
              <a:gd name="connsiteX93" fmla="*/ 385146 w 1418883"/>
              <a:gd name="connsiteY93" fmla="*/ 2554718 h 6858000"/>
              <a:gd name="connsiteX94" fmla="*/ 365240 w 1418883"/>
              <a:gd name="connsiteY94" fmla="*/ 2485734 h 6858000"/>
              <a:gd name="connsiteX95" fmla="*/ 355963 w 1418883"/>
              <a:gd name="connsiteY95" fmla="*/ 2447068 h 6858000"/>
              <a:gd name="connsiteX96" fmla="*/ 342924 w 1418883"/>
              <a:gd name="connsiteY96" fmla="*/ 2425819 h 6858000"/>
              <a:gd name="connsiteX97" fmla="*/ 348923 w 1418883"/>
              <a:gd name="connsiteY97" fmla="*/ 2402874 h 6858000"/>
              <a:gd name="connsiteX98" fmla="*/ 351535 w 1418883"/>
              <a:gd name="connsiteY98" fmla="*/ 2381443 h 6858000"/>
              <a:gd name="connsiteX99" fmla="*/ 327864 w 1418883"/>
              <a:gd name="connsiteY99" fmla="*/ 2261920 h 6858000"/>
              <a:gd name="connsiteX100" fmla="*/ 317751 w 1418883"/>
              <a:gd name="connsiteY100" fmla="*/ 2195378 h 6858000"/>
              <a:gd name="connsiteX101" fmla="*/ 301968 w 1418883"/>
              <a:gd name="connsiteY101" fmla="*/ 2155135 h 6858000"/>
              <a:gd name="connsiteX102" fmla="*/ 299426 w 1418883"/>
              <a:gd name="connsiteY102" fmla="*/ 2118008 h 6858000"/>
              <a:gd name="connsiteX103" fmla="*/ 300419 w 1418883"/>
              <a:gd name="connsiteY103" fmla="*/ 2050531 h 6858000"/>
              <a:gd name="connsiteX104" fmla="*/ 292225 w 1418883"/>
              <a:gd name="connsiteY104" fmla="*/ 1963269 h 6858000"/>
              <a:gd name="connsiteX105" fmla="*/ 273403 w 1418883"/>
              <a:gd name="connsiteY105" fmla="*/ 1906352 h 6858000"/>
              <a:gd name="connsiteX106" fmla="*/ 249960 w 1418883"/>
              <a:gd name="connsiteY106" fmla="*/ 1861531 h 6858000"/>
              <a:gd name="connsiteX107" fmla="*/ 203759 w 1418883"/>
              <a:gd name="connsiteY107" fmla="*/ 1732919 h 6858000"/>
              <a:gd name="connsiteX108" fmla="*/ 176070 w 1418883"/>
              <a:gd name="connsiteY108" fmla="*/ 1663540 h 6858000"/>
              <a:gd name="connsiteX109" fmla="*/ 175196 w 1418883"/>
              <a:gd name="connsiteY109" fmla="*/ 1615777 h 6858000"/>
              <a:gd name="connsiteX110" fmla="*/ 155991 w 1418883"/>
              <a:gd name="connsiteY110" fmla="*/ 1563678 h 6858000"/>
              <a:gd name="connsiteX111" fmla="*/ 169071 w 1418883"/>
              <a:gd name="connsiteY111" fmla="*/ 1519474 h 6858000"/>
              <a:gd name="connsiteX112" fmla="*/ 161813 w 1418883"/>
              <a:gd name="connsiteY112" fmla="*/ 1477995 h 6858000"/>
              <a:gd name="connsiteX113" fmla="*/ 147898 w 1418883"/>
              <a:gd name="connsiteY113" fmla="*/ 1373769 h 6858000"/>
              <a:gd name="connsiteX114" fmla="*/ 156205 w 1418883"/>
              <a:gd name="connsiteY114" fmla="*/ 1307086 h 6858000"/>
              <a:gd name="connsiteX115" fmla="*/ 157393 w 1418883"/>
              <a:gd name="connsiteY115" fmla="*/ 1189033 h 6858000"/>
              <a:gd name="connsiteX116" fmla="*/ 162078 w 1418883"/>
              <a:gd name="connsiteY116" fmla="*/ 1168288 h 6858000"/>
              <a:gd name="connsiteX117" fmla="*/ 154360 w 1418883"/>
              <a:gd name="connsiteY117" fmla="*/ 1142577 h 6858000"/>
              <a:gd name="connsiteX118" fmla="*/ 143666 w 1418883"/>
              <a:gd name="connsiteY118" fmla="*/ 1088484 h 6858000"/>
              <a:gd name="connsiteX119" fmla="*/ 132402 w 1418883"/>
              <a:gd name="connsiteY119" fmla="*/ 1016103 h 6858000"/>
              <a:gd name="connsiteX120" fmla="*/ 133858 w 1418883"/>
              <a:gd name="connsiteY120" fmla="*/ 932283 h 6858000"/>
              <a:gd name="connsiteX121" fmla="*/ 136094 w 1418883"/>
              <a:gd name="connsiteY121" fmla="*/ 915925 h 6858000"/>
              <a:gd name="connsiteX122" fmla="*/ 128723 w 1418883"/>
              <a:gd name="connsiteY122" fmla="*/ 896999 h 6858000"/>
              <a:gd name="connsiteX123" fmla="*/ 98131 w 1418883"/>
              <a:gd name="connsiteY123" fmla="*/ 821517 h 6858000"/>
              <a:gd name="connsiteX124" fmla="*/ 77081 w 1418883"/>
              <a:gd name="connsiteY124" fmla="*/ 751353 h 6858000"/>
              <a:gd name="connsiteX125" fmla="*/ 76639 w 1418883"/>
              <a:gd name="connsiteY125" fmla="*/ 721230 h 6858000"/>
              <a:gd name="connsiteX126" fmla="*/ 62310 w 1418883"/>
              <a:gd name="connsiteY126" fmla="*/ 681659 h 6858000"/>
              <a:gd name="connsiteX127" fmla="*/ 47729 w 1418883"/>
              <a:gd name="connsiteY127" fmla="*/ 635218 h 6858000"/>
              <a:gd name="connsiteX128" fmla="*/ 52740 w 1418883"/>
              <a:gd name="connsiteY128" fmla="*/ 613763 h 6858000"/>
              <a:gd name="connsiteX129" fmla="*/ 38682 w 1418883"/>
              <a:gd name="connsiteY129" fmla="*/ 598582 h 6858000"/>
              <a:gd name="connsiteX130" fmla="*/ 38363 w 1418883"/>
              <a:gd name="connsiteY130" fmla="*/ 576846 h 6858000"/>
              <a:gd name="connsiteX131" fmla="*/ 17989 w 1418883"/>
              <a:gd name="connsiteY131" fmla="*/ 530055 h 6858000"/>
              <a:gd name="connsiteX132" fmla="*/ 17237 w 1418883"/>
              <a:gd name="connsiteY132" fmla="*/ 465389 h 6858000"/>
              <a:gd name="connsiteX133" fmla="*/ 160 w 1418883"/>
              <a:gd name="connsiteY133" fmla="*/ 424699 h 6858000"/>
              <a:gd name="connsiteX134" fmla="*/ 535 w 1418883"/>
              <a:gd name="connsiteY134" fmla="*/ 404917 h 6858000"/>
              <a:gd name="connsiteX135" fmla="*/ 111526 w 1418883"/>
              <a:gd name="connsiteY135" fmla="*/ 275771 h 6858000"/>
              <a:gd name="connsiteX136" fmla="*/ 128553 w 1418883"/>
              <a:gd name="connsiteY136" fmla="*/ 212860 h 6858000"/>
              <a:gd name="connsiteX137" fmla="*/ 120263 w 1418883"/>
              <a:gd name="connsiteY137" fmla="*/ 144983 h 6858000"/>
              <a:gd name="connsiteX138" fmla="*/ 132547 w 1418883"/>
              <a:gd name="connsiteY138" fmla="*/ 55288 h 6858000"/>
              <a:gd name="connsiteX139" fmla="*/ 92101 w 1418883"/>
              <a:gd name="connsiteY139" fmla="*/ 0 h 6858000"/>
              <a:gd name="connsiteX0" fmla="*/ 91951 w 1418733"/>
              <a:gd name="connsiteY0" fmla="*/ 0 h 6858000"/>
              <a:gd name="connsiteX1" fmla="*/ 1418733 w 1418733"/>
              <a:gd name="connsiteY1" fmla="*/ 0 h 6858000"/>
              <a:gd name="connsiteX2" fmla="*/ 1418733 w 1418733"/>
              <a:gd name="connsiteY2" fmla="*/ 6858000 h 6858000"/>
              <a:gd name="connsiteX3" fmla="*/ 155427 w 1418733"/>
              <a:gd name="connsiteY3" fmla="*/ 6857735 h 6858000"/>
              <a:gd name="connsiteX4" fmla="*/ 192020 w 1418733"/>
              <a:gd name="connsiteY4" fmla="*/ 6776847 h 6858000"/>
              <a:gd name="connsiteX5" fmla="*/ 203520 w 1418733"/>
              <a:gd name="connsiteY5" fmla="*/ 6737706 h 6858000"/>
              <a:gd name="connsiteX6" fmla="*/ 228259 w 1418733"/>
              <a:gd name="connsiteY6" fmla="*/ 6691589 h 6858000"/>
              <a:gd name="connsiteX7" fmla="*/ 205816 w 1418733"/>
              <a:gd name="connsiteY7" fmla="*/ 6659970 h 6858000"/>
              <a:gd name="connsiteX8" fmla="*/ 220907 w 1418733"/>
              <a:gd name="connsiteY8" fmla="*/ 6636211 h 6858000"/>
              <a:gd name="connsiteX9" fmla="*/ 238351 w 1418733"/>
              <a:gd name="connsiteY9" fmla="*/ 6594177 h 6858000"/>
              <a:gd name="connsiteX10" fmla="*/ 252391 w 1418733"/>
              <a:gd name="connsiteY10" fmla="*/ 6557575 h 6858000"/>
              <a:gd name="connsiteX11" fmla="*/ 305348 w 1418733"/>
              <a:gd name="connsiteY11" fmla="*/ 6492130 h 6858000"/>
              <a:gd name="connsiteX12" fmla="*/ 321035 w 1418733"/>
              <a:gd name="connsiteY12" fmla="*/ 6431610 h 6858000"/>
              <a:gd name="connsiteX13" fmla="*/ 364740 w 1418733"/>
              <a:gd name="connsiteY13" fmla="*/ 6379786 h 6858000"/>
              <a:gd name="connsiteX14" fmla="*/ 347963 w 1418733"/>
              <a:gd name="connsiteY14" fmla="*/ 6334727 h 6858000"/>
              <a:gd name="connsiteX15" fmla="*/ 325378 w 1418733"/>
              <a:gd name="connsiteY15" fmla="*/ 6313295 h 6858000"/>
              <a:gd name="connsiteX16" fmla="*/ 332542 w 1418733"/>
              <a:gd name="connsiteY16" fmla="*/ 6280046 h 6858000"/>
              <a:gd name="connsiteX17" fmla="*/ 315287 w 1418733"/>
              <a:gd name="connsiteY17" fmla="*/ 6270265 h 6858000"/>
              <a:gd name="connsiteX18" fmla="*/ 342315 w 1418733"/>
              <a:gd name="connsiteY18" fmla="*/ 6252834 h 6858000"/>
              <a:gd name="connsiteX19" fmla="*/ 320307 w 1418733"/>
              <a:gd name="connsiteY19" fmla="*/ 6202459 h 6858000"/>
              <a:gd name="connsiteX20" fmla="*/ 319105 w 1418733"/>
              <a:gd name="connsiteY20" fmla="*/ 6153037 h 6858000"/>
              <a:gd name="connsiteX21" fmla="*/ 334520 w 1418733"/>
              <a:gd name="connsiteY21" fmla="*/ 6078132 h 6858000"/>
              <a:gd name="connsiteX22" fmla="*/ 321907 w 1418733"/>
              <a:gd name="connsiteY22" fmla="*/ 6028119 h 6858000"/>
              <a:gd name="connsiteX23" fmla="*/ 307136 w 1418733"/>
              <a:gd name="connsiteY23" fmla="*/ 5926735 h 6858000"/>
              <a:gd name="connsiteX24" fmla="*/ 356648 w 1418733"/>
              <a:gd name="connsiteY24" fmla="*/ 5712857 h 6858000"/>
              <a:gd name="connsiteX25" fmla="*/ 335723 w 1418733"/>
              <a:gd name="connsiteY25" fmla="*/ 5676393 h 6858000"/>
              <a:gd name="connsiteX26" fmla="*/ 375315 w 1418733"/>
              <a:gd name="connsiteY26" fmla="*/ 5563435 h 6858000"/>
              <a:gd name="connsiteX27" fmla="*/ 422445 w 1418733"/>
              <a:gd name="connsiteY27" fmla="*/ 5437125 h 6858000"/>
              <a:gd name="connsiteX28" fmla="*/ 436013 w 1418733"/>
              <a:gd name="connsiteY28" fmla="*/ 5396260 h 6858000"/>
              <a:gd name="connsiteX29" fmla="*/ 451994 w 1418733"/>
              <a:gd name="connsiteY29" fmla="*/ 5330009 h 6858000"/>
              <a:gd name="connsiteX30" fmla="*/ 485487 w 1418733"/>
              <a:gd name="connsiteY30" fmla="*/ 5273739 h 6858000"/>
              <a:gd name="connsiteX31" fmla="*/ 495086 w 1418733"/>
              <a:gd name="connsiteY31" fmla="*/ 5241779 h 6858000"/>
              <a:gd name="connsiteX32" fmla="*/ 506312 w 1418733"/>
              <a:gd name="connsiteY32" fmla="*/ 5225268 h 6858000"/>
              <a:gd name="connsiteX33" fmla="*/ 507332 w 1418733"/>
              <a:gd name="connsiteY33" fmla="*/ 5217684 h 6858000"/>
              <a:gd name="connsiteX34" fmla="*/ 514673 w 1418733"/>
              <a:gd name="connsiteY34" fmla="*/ 5193377 h 6858000"/>
              <a:gd name="connsiteX35" fmla="*/ 517976 w 1418733"/>
              <a:gd name="connsiteY35" fmla="*/ 5179288 h 6858000"/>
              <a:gd name="connsiteX36" fmla="*/ 518960 w 1418733"/>
              <a:gd name="connsiteY36" fmla="*/ 5173621 h 6858000"/>
              <a:gd name="connsiteX37" fmla="*/ 514594 w 1418733"/>
              <a:gd name="connsiteY37" fmla="*/ 5159961 h 6858000"/>
              <a:gd name="connsiteX38" fmla="*/ 521271 w 1418733"/>
              <a:gd name="connsiteY38" fmla="*/ 5144295 h 6858000"/>
              <a:gd name="connsiteX39" fmla="*/ 518204 w 1418733"/>
              <a:gd name="connsiteY39" fmla="*/ 5125185 h 6858000"/>
              <a:gd name="connsiteX40" fmla="*/ 525034 w 1418733"/>
              <a:gd name="connsiteY40" fmla="*/ 5121884 h 6858000"/>
              <a:gd name="connsiteX41" fmla="*/ 532070 w 1418733"/>
              <a:gd name="connsiteY41" fmla="*/ 5067850 h 6858000"/>
              <a:gd name="connsiteX42" fmla="*/ 534801 w 1418733"/>
              <a:gd name="connsiteY42" fmla="*/ 5060861 h 6858000"/>
              <a:gd name="connsiteX43" fmla="*/ 531505 w 1418733"/>
              <a:gd name="connsiteY43" fmla="*/ 5034192 h 6858000"/>
              <a:gd name="connsiteX44" fmla="*/ 533059 w 1418733"/>
              <a:gd name="connsiteY44" fmla="*/ 4993030 h 6858000"/>
              <a:gd name="connsiteX45" fmla="*/ 539968 w 1418733"/>
              <a:gd name="connsiteY45" fmla="*/ 4946844 h 6858000"/>
              <a:gd name="connsiteX46" fmla="*/ 535824 w 1418733"/>
              <a:gd name="connsiteY46" fmla="*/ 4932692 h 6858000"/>
              <a:gd name="connsiteX47" fmla="*/ 551227 w 1418733"/>
              <a:gd name="connsiteY47" fmla="*/ 4858827 h 6858000"/>
              <a:gd name="connsiteX48" fmla="*/ 557130 w 1418733"/>
              <a:gd name="connsiteY48" fmla="*/ 4821170 h 6858000"/>
              <a:gd name="connsiteX49" fmla="*/ 561863 w 1418733"/>
              <a:gd name="connsiteY49" fmla="*/ 4780965 h 6858000"/>
              <a:gd name="connsiteX50" fmla="*/ 563156 w 1418733"/>
              <a:gd name="connsiteY50" fmla="*/ 4750867 h 6858000"/>
              <a:gd name="connsiteX51" fmla="*/ 560963 w 1418733"/>
              <a:gd name="connsiteY51" fmla="*/ 4690749 h 6858000"/>
              <a:gd name="connsiteX52" fmla="*/ 556443 w 1418733"/>
              <a:gd name="connsiteY52" fmla="*/ 4584173 h 6858000"/>
              <a:gd name="connsiteX53" fmla="*/ 551526 w 1418733"/>
              <a:gd name="connsiteY53" fmla="*/ 4444346 h 6858000"/>
              <a:gd name="connsiteX54" fmla="*/ 548091 w 1418733"/>
              <a:gd name="connsiteY54" fmla="*/ 4375228 h 6858000"/>
              <a:gd name="connsiteX55" fmla="*/ 528744 w 1418733"/>
              <a:gd name="connsiteY55" fmla="*/ 4214165 h 6858000"/>
              <a:gd name="connsiteX56" fmla="*/ 532817 w 1418733"/>
              <a:gd name="connsiteY56" fmla="*/ 4090296 h 6858000"/>
              <a:gd name="connsiteX57" fmla="*/ 518073 w 1418733"/>
              <a:gd name="connsiteY57" fmla="*/ 4033999 h 6858000"/>
              <a:gd name="connsiteX58" fmla="*/ 519222 w 1418733"/>
              <a:gd name="connsiteY58" fmla="*/ 4031933 h 6858000"/>
              <a:gd name="connsiteX59" fmla="*/ 517798 w 1418733"/>
              <a:gd name="connsiteY59" fmla="*/ 4013953 h 6858000"/>
              <a:gd name="connsiteX60" fmla="*/ 504093 w 1418733"/>
              <a:gd name="connsiteY60" fmla="*/ 3974753 h 6858000"/>
              <a:gd name="connsiteX61" fmla="*/ 505691 w 1418733"/>
              <a:gd name="connsiteY61" fmla="*/ 3969950 h 6858000"/>
              <a:gd name="connsiteX62" fmla="*/ 499113 w 1418733"/>
              <a:gd name="connsiteY62" fmla="*/ 3933779 h 6858000"/>
              <a:gd name="connsiteX63" fmla="*/ 500444 w 1418733"/>
              <a:gd name="connsiteY63" fmla="*/ 3933093 h 6858000"/>
              <a:gd name="connsiteX64" fmla="*/ 504798 w 1418733"/>
              <a:gd name="connsiteY64" fmla="*/ 3922082 h 6858000"/>
              <a:gd name="connsiteX65" fmla="*/ 509876 w 1418733"/>
              <a:gd name="connsiteY65" fmla="*/ 3901461 h 6858000"/>
              <a:gd name="connsiteX66" fmla="*/ 532470 w 1418733"/>
              <a:gd name="connsiteY66" fmla="*/ 3813873 h 6858000"/>
              <a:gd name="connsiteX67" fmla="*/ 531895 w 1418733"/>
              <a:gd name="connsiteY67" fmla="*/ 3806161 h 6858000"/>
              <a:gd name="connsiteX68" fmla="*/ 532202 w 1418733"/>
              <a:gd name="connsiteY68" fmla="*/ 3805957 h 6858000"/>
              <a:gd name="connsiteX69" fmla="*/ 532229 w 1418733"/>
              <a:gd name="connsiteY69" fmla="*/ 3797724 h 6858000"/>
              <a:gd name="connsiteX70" fmla="*/ 530844 w 1418733"/>
              <a:gd name="connsiteY70" fmla="*/ 3792098 h 6858000"/>
              <a:gd name="connsiteX71" fmla="*/ 529728 w 1418733"/>
              <a:gd name="connsiteY71" fmla="*/ 3777135 h 6858000"/>
              <a:gd name="connsiteX72" fmla="*/ 531461 w 1418733"/>
              <a:gd name="connsiteY72" fmla="*/ 3771656 h 6858000"/>
              <a:gd name="connsiteX73" fmla="*/ 535204 w 1418733"/>
              <a:gd name="connsiteY73" fmla="*/ 3769007 h 6858000"/>
              <a:gd name="connsiteX74" fmla="*/ 534670 w 1418733"/>
              <a:gd name="connsiteY74" fmla="*/ 3767709 h 6858000"/>
              <a:gd name="connsiteX75" fmla="*/ 543366 w 1418733"/>
              <a:gd name="connsiteY75" fmla="*/ 3738082 h 6858000"/>
              <a:gd name="connsiteX76" fmla="*/ 550712 w 1418733"/>
              <a:gd name="connsiteY76" fmla="*/ 3673397 h 6858000"/>
              <a:gd name="connsiteX77" fmla="*/ 550008 w 1418733"/>
              <a:gd name="connsiteY77" fmla="*/ 3637109 h 6858000"/>
              <a:gd name="connsiteX78" fmla="*/ 553451 w 1418733"/>
              <a:gd name="connsiteY78" fmla="*/ 3536883 h 6858000"/>
              <a:gd name="connsiteX79" fmla="*/ 560989 w 1418733"/>
              <a:gd name="connsiteY79" fmla="*/ 3435652 h 6858000"/>
              <a:gd name="connsiteX80" fmla="*/ 562660 w 1418733"/>
              <a:gd name="connsiteY80" fmla="*/ 3307769 h 6858000"/>
              <a:gd name="connsiteX81" fmla="*/ 580223 w 1418733"/>
              <a:gd name="connsiteY81" fmla="*/ 3250522 h 6858000"/>
              <a:gd name="connsiteX82" fmla="*/ 580648 w 1418733"/>
              <a:gd name="connsiteY82" fmla="*/ 3229163 h 6858000"/>
              <a:gd name="connsiteX83" fmla="*/ 582471 w 1418733"/>
              <a:gd name="connsiteY83" fmla="*/ 3217217 h 6858000"/>
              <a:gd name="connsiteX84" fmla="*/ 569306 w 1418733"/>
              <a:gd name="connsiteY84" fmla="*/ 3183755 h 6858000"/>
              <a:gd name="connsiteX85" fmla="*/ 569807 w 1418733"/>
              <a:gd name="connsiteY85" fmla="*/ 3178642 h 6858000"/>
              <a:gd name="connsiteX86" fmla="*/ 557407 w 1418733"/>
              <a:gd name="connsiteY86" fmla="*/ 3158586 h 6858000"/>
              <a:gd name="connsiteX87" fmla="*/ 542592 w 1418733"/>
              <a:gd name="connsiteY87" fmla="*/ 3129034 h 6858000"/>
              <a:gd name="connsiteX88" fmla="*/ 543257 w 1418733"/>
              <a:gd name="connsiteY88" fmla="*/ 3126682 h 6858000"/>
              <a:gd name="connsiteX89" fmla="*/ 534125 w 1418733"/>
              <a:gd name="connsiteY89" fmla="*/ 3114519 h 6858000"/>
              <a:gd name="connsiteX90" fmla="*/ 520734 w 1418733"/>
              <a:gd name="connsiteY90" fmla="*/ 3106272 h 6858000"/>
              <a:gd name="connsiteX91" fmla="*/ 493464 w 1418733"/>
              <a:gd name="connsiteY91" fmla="*/ 2958185 h 6858000"/>
              <a:gd name="connsiteX92" fmla="*/ 436078 w 1418733"/>
              <a:gd name="connsiteY92" fmla="*/ 2762989 h 6858000"/>
              <a:gd name="connsiteX93" fmla="*/ 384996 w 1418733"/>
              <a:gd name="connsiteY93" fmla="*/ 2554718 h 6858000"/>
              <a:gd name="connsiteX94" fmla="*/ 365090 w 1418733"/>
              <a:gd name="connsiteY94" fmla="*/ 2485734 h 6858000"/>
              <a:gd name="connsiteX95" fmla="*/ 355813 w 1418733"/>
              <a:gd name="connsiteY95" fmla="*/ 2447068 h 6858000"/>
              <a:gd name="connsiteX96" fmla="*/ 342774 w 1418733"/>
              <a:gd name="connsiteY96" fmla="*/ 2425819 h 6858000"/>
              <a:gd name="connsiteX97" fmla="*/ 348773 w 1418733"/>
              <a:gd name="connsiteY97" fmla="*/ 2402874 h 6858000"/>
              <a:gd name="connsiteX98" fmla="*/ 351385 w 1418733"/>
              <a:gd name="connsiteY98" fmla="*/ 2381443 h 6858000"/>
              <a:gd name="connsiteX99" fmla="*/ 327714 w 1418733"/>
              <a:gd name="connsiteY99" fmla="*/ 2261920 h 6858000"/>
              <a:gd name="connsiteX100" fmla="*/ 317601 w 1418733"/>
              <a:gd name="connsiteY100" fmla="*/ 2195378 h 6858000"/>
              <a:gd name="connsiteX101" fmla="*/ 301818 w 1418733"/>
              <a:gd name="connsiteY101" fmla="*/ 2155135 h 6858000"/>
              <a:gd name="connsiteX102" fmla="*/ 299276 w 1418733"/>
              <a:gd name="connsiteY102" fmla="*/ 2118008 h 6858000"/>
              <a:gd name="connsiteX103" fmla="*/ 300269 w 1418733"/>
              <a:gd name="connsiteY103" fmla="*/ 2050531 h 6858000"/>
              <a:gd name="connsiteX104" fmla="*/ 292075 w 1418733"/>
              <a:gd name="connsiteY104" fmla="*/ 1963269 h 6858000"/>
              <a:gd name="connsiteX105" fmla="*/ 273253 w 1418733"/>
              <a:gd name="connsiteY105" fmla="*/ 1906352 h 6858000"/>
              <a:gd name="connsiteX106" fmla="*/ 249810 w 1418733"/>
              <a:gd name="connsiteY106" fmla="*/ 1861531 h 6858000"/>
              <a:gd name="connsiteX107" fmla="*/ 203609 w 1418733"/>
              <a:gd name="connsiteY107" fmla="*/ 1732919 h 6858000"/>
              <a:gd name="connsiteX108" fmla="*/ 175920 w 1418733"/>
              <a:gd name="connsiteY108" fmla="*/ 1663540 h 6858000"/>
              <a:gd name="connsiteX109" fmla="*/ 175046 w 1418733"/>
              <a:gd name="connsiteY109" fmla="*/ 1615777 h 6858000"/>
              <a:gd name="connsiteX110" fmla="*/ 155841 w 1418733"/>
              <a:gd name="connsiteY110" fmla="*/ 1563678 h 6858000"/>
              <a:gd name="connsiteX111" fmla="*/ 168921 w 1418733"/>
              <a:gd name="connsiteY111" fmla="*/ 1519474 h 6858000"/>
              <a:gd name="connsiteX112" fmla="*/ 161663 w 1418733"/>
              <a:gd name="connsiteY112" fmla="*/ 1477995 h 6858000"/>
              <a:gd name="connsiteX113" fmla="*/ 147748 w 1418733"/>
              <a:gd name="connsiteY113" fmla="*/ 1373769 h 6858000"/>
              <a:gd name="connsiteX114" fmla="*/ 156055 w 1418733"/>
              <a:gd name="connsiteY114" fmla="*/ 1307086 h 6858000"/>
              <a:gd name="connsiteX115" fmla="*/ 157243 w 1418733"/>
              <a:gd name="connsiteY115" fmla="*/ 1189033 h 6858000"/>
              <a:gd name="connsiteX116" fmla="*/ 161928 w 1418733"/>
              <a:gd name="connsiteY116" fmla="*/ 1168288 h 6858000"/>
              <a:gd name="connsiteX117" fmla="*/ 154210 w 1418733"/>
              <a:gd name="connsiteY117" fmla="*/ 1142577 h 6858000"/>
              <a:gd name="connsiteX118" fmla="*/ 143516 w 1418733"/>
              <a:gd name="connsiteY118" fmla="*/ 1088484 h 6858000"/>
              <a:gd name="connsiteX119" fmla="*/ 132252 w 1418733"/>
              <a:gd name="connsiteY119" fmla="*/ 1016103 h 6858000"/>
              <a:gd name="connsiteX120" fmla="*/ 133708 w 1418733"/>
              <a:gd name="connsiteY120" fmla="*/ 932283 h 6858000"/>
              <a:gd name="connsiteX121" fmla="*/ 135944 w 1418733"/>
              <a:gd name="connsiteY121" fmla="*/ 915925 h 6858000"/>
              <a:gd name="connsiteX122" fmla="*/ 128573 w 1418733"/>
              <a:gd name="connsiteY122" fmla="*/ 896999 h 6858000"/>
              <a:gd name="connsiteX123" fmla="*/ 97981 w 1418733"/>
              <a:gd name="connsiteY123" fmla="*/ 821517 h 6858000"/>
              <a:gd name="connsiteX124" fmla="*/ 76931 w 1418733"/>
              <a:gd name="connsiteY124" fmla="*/ 751353 h 6858000"/>
              <a:gd name="connsiteX125" fmla="*/ 76489 w 1418733"/>
              <a:gd name="connsiteY125" fmla="*/ 721230 h 6858000"/>
              <a:gd name="connsiteX126" fmla="*/ 62160 w 1418733"/>
              <a:gd name="connsiteY126" fmla="*/ 681659 h 6858000"/>
              <a:gd name="connsiteX127" fmla="*/ 47579 w 1418733"/>
              <a:gd name="connsiteY127" fmla="*/ 635218 h 6858000"/>
              <a:gd name="connsiteX128" fmla="*/ 52590 w 1418733"/>
              <a:gd name="connsiteY128" fmla="*/ 613763 h 6858000"/>
              <a:gd name="connsiteX129" fmla="*/ 38532 w 1418733"/>
              <a:gd name="connsiteY129" fmla="*/ 598582 h 6858000"/>
              <a:gd name="connsiteX130" fmla="*/ 38213 w 1418733"/>
              <a:gd name="connsiteY130" fmla="*/ 576846 h 6858000"/>
              <a:gd name="connsiteX131" fmla="*/ 17839 w 1418733"/>
              <a:gd name="connsiteY131" fmla="*/ 530055 h 6858000"/>
              <a:gd name="connsiteX132" fmla="*/ 17087 w 1418733"/>
              <a:gd name="connsiteY132" fmla="*/ 465389 h 6858000"/>
              <a:gd name="connsiteX133" fmla="*/ 10 w 1418733"/>
              <a:gd name="connsiteY133" fmla="*/ 424699 h 6858000"/>
              <a:gd name="connsiteX134" fmla="*/ 127193 w 1418733"/>
              <a:gd name="connsiteY134" fmla="*/ 309501 h 6858000"/>
              <a:gd name="connsiteX135" fmla="*/ 111376 w 1418733"/>
              <a:gd name="connsiteY135" fmla="*/ 275771 h 6858000"/>
              <a:gd name="connsiteX136" fmla="*/ 128403 w 1418733"/>
              <a:gd name="connsiteY136" fmla="*/ 212860 h 6858000"/>
              <a:gd name="connsiteX137" fmla="*/ 120113 w 1418733"/>
              <a:gd name="connsiteY137" fmla="*/ 144983 h 6858000"/>
              <a:gd name="connsiteX138" fmla="*/ 132397 w 1418733"/>
              <a:gd name="connsiteY138" fmla="*/ 55288 h 6858000"/>
              <a:gd name="connsiteX139" fmla="*/ 91951 w 1418733"/>
              <a:gd name="connsiteY139" fmla="*/ 0 h 6858000"/>
              <a:gd name="connsiteX0" fmla="*/ 76413 w 1403195"/>
              <a:gd name="connsiteY0" fmla="*/ 0 h 6858000"/>
              <a:gd name="connsiteX1" fmla="*/ 1403195 w 1403195"/>
              <a:gd name="connsiteY1" fmla="*/ 0 h 6858000"/>
              <a:gd name="connsiteX2" fmla="*/ 1403195 w 1403195"/>
              <a:gd name="connsiteY2" fmla="*/ 6858000 h 6858000"/>
              <a:gd name="connsiteX3" fmla="*/ 139889 w 1403195"/>
              <a:gd name="connsiteY3" fmla="*/ 6857735 h 6858000"/>
              <a:gd name="connsiteX4" fmla="*/ 176482 w 1403195"/>
              <a:gd name="connsiteY4" fmla="*/ 6776847 h 6858000"/>
              <a:gd name="connsiteX5" fmla="*/ 187982 w 1403195"/>
              <a:gd name="connsiteY5" fmla="*/ 6737706 h 6858000"/>
              <a:gd name="connsiteX6" fmla="*/ 212721 w 1403195"/>
              <a:gd name="connsiteY6" fmla="*/ 6691589 h 6858000"/>
              <a:gd name="connsiteX7" fmla="*/ 190278 w 1403195"/>
              <a:gd name="connsiteY7" fmla="*/ 6659970 h 6858000"/>
              <a:gd name="connsiteX8" fmla="*/ 205369 w 1403195"/>
              <a:gd name="connsiteY8" fmla="*/ 6636211 h 6858000"/>
              <a:gd name="connsiteX9" fmla="*/ 222813 w 1403195"/>
              <a:gd name="connsiteY9" fmla="*/ 6594177 h 6858000"/>
              <a:gd name="connsiteX10" fmla="*/ 236853 w 1403195"/>
              <a:gd name="connsiteY10" fmla="*/ 6557575 h 6858000"/>
              <a:gd name="connsiteX11" fmla="*/ 289810 w 1403195"/>
              <a:gd name="connsiteY11" fmla="*/ 6492130 h 6858000"/>
              <a:gd name="connsiteX12" fmla="*/ 305497 w 1403195"/>
              <a:gd name="connsiteY12" fmla="*/ 6431610 h 6858000"/>
              <a:gd name="connsiteX13" fmla="*/ 349202 w 1403195"/>
              <a:gd name="connsiteY13" fmla="*/ 6379786 h 6858000"/>
              <a:gd name="connsiteX14" fmla="*/ 332425 w 1403195"/>
              <a:gd name="connsiteY14" fmla="*/ 6334727 h 6858000"/>
              <a:gd name="connsiteX15" fmla="*/ 309840 w 1403195"/>
              <a:gd name="connsiteY15" fmla="*/ 6313295 h 6858000"/>
              <a:gd name="connsiteX16" fmla="*/ 317004 w 1403195"/>
              <a:gd name="connsiteY16" fmla="*/ 6280046 h 6858000"/>
              <a:gd name="connsiteX17" fmla="*/ 299749 w 1403195"/>
              <a:gd name="connsiteY17" fmla="*/ 6270265 h 6858000"/>
              <a:gd name="connsiteX18" fmla="*/ 326777 w 1403195"/>
              <a:gd name="connsiteY18" fmla="*/ 6252834 h 6858000"/>
              <a:gd name="connsiteX19" fmla="*/ 304769 w 1403195"/>
              <a:gd name="connsiteY19" fmla="*/ 6202459 h 6858000"/>
              <a:gd name="connsiteX20" fmla="*/ 303567 w 1403195"/>
              <a:gd name="connsiteY20" fmla="*/ 6153037 h 6858000"/>
              <a:gd name="connsiteX21" fmla="*/ 318982 w 1403195"/>
              <a:gd name="connsiteY21" fmla="*/ 6078132 h 6858000"/>
              <a:gd name="connsiteX22" fmla="*/ 306369 w 1403195"/>
              <a:gd name="connsiteY22" fmla="*/ 6028119 h 6858000"/>
              <a:gd name="connsiteX23" fmla="*/ 291598 w 1403195"/>
              <a:gd name="connsiteY23" fmla="*/ 5926735 h 6858000"/>
              <a:gd name="connsiteX24" fmla="*/ 341110 w 1403195"/>
              <a:gd name="connsiteY24" fmla="*/ 5712857 h 6858000"/>
              <a:gd name="connsiteX25" fmla="*/ 320185 w 1403195"/>
              <a:gd name="connsiteY25" fmla="*/ 5676393 h 6858000"/>
              <a:gd name="connsiteX26" fmla="*/ 359777 w 1403195"/>
              <a:gd name="connsiteY26" fmla="*/ 5563435 h 6858000"/>
              <a:gd name="connsiteX27" fmla="*/ 406907 w 1403195"/>
              <a:gd name="connsiteY27" fmla="*/ 5437125 h 6858000"/>
              <a:gd name="connsiteX28" fmla="*/ 420475 w 1403195"/>
              <a:gd name="connsiteY28" fmla="*/ 5396260 h 6858000"/>
              <a:gd name="connsiteX29" fmla="*/ 436456 w 1403195"/>
              <a:gd name="connsiteY29" fmla="*/ 5330009 h 6858000"/>
              <a:gd name="connsiteX30" fmla="*/ 469949 w 1403195"/>
              <a:gd name="connsiteY30" fmla="*/ 5273739 h 6858000"/>
              <a:gd name="connsiteX31" fmla="*/ 479548 w 1403195"/>
              <a:gd name="connsiteY31" fmla="*/ 5241779 h 6858000"/>
              <a:gd name="connsiteX32" fmla="*/ 490774 w 1403195"/>
              <a:gd name="connsiteY32" fmla="*/ 5225268 h 6858000"/>
              <a:gd name="connsiteX33" fmla="*/ 491794 w 1403195"/>
              <a:gd name="connsiteY33" fmla="*/ 5217684 h 6858000"/>
              <a:gd name="connsiteX34" fmla="*/ 499135 w 1403195"/>
              <a:gd name="connsiteY34" fmla="*/ 5193377 h 6858000"/>
              <a:gd name="connsiteX35" fmla="*/ 502438 w 1403195"/>
              <a:gd name="connsiteY35" fmla="*/ 5179288 h 6858000"/>
              <a:gd name="connsiteX36" fmla="*/ 503422 w 1403195"/>
              <a:gd name="connsiteY36" fmla="*/ 5173621 h 6858000"/>
              <a:gd name="connsiteX37" fmla="*/ 499056 w 1403195"/>
              <a:gd name="connsiteY37" fmla="*/ 5159961 h 6858000"/>
              <a:gd name="connsiteX38" fmla="*/ 505733 w 1403195"/>
              <a:gd name="connsiteY38" fmla="*/ 5144295 h 6858000"/>
              <a:gd name="connsiteX39" fmla="*/ 502666 w 1403195"/>
              <a:gd name="connsiteY39" fmla="*/ 5125185 h 6858000"/>
              <a:gd name="connsiteX40" fmla="*/ 509496 w 1403195"/>
              <a:gd name="connsiteY40" fmla="*/ 5121884 h 6858000"/>
              <a:gd name="connsiteX41" fmla="*/ 516532 w 1403195"/>
              <a:gd name="connsiteY41" fmla="*/ 5067850 h 6858000"/>
              <a:gd name="connsiteX42" fmla="*/ 519263 w 1403195"/>
              <a:gd name="connsiteY42" fmla="*/ 5060861 h 6858000"/>
              <a:gd name="connsiteX43" fmla="*/ 515967 w 1403195"/>
              <a:gd name="connsiteY43" fmla="*/ 5034192 h 6858000"/>
              <a:gd name="connsiteX44" fmla="*/ 517521 w 1403195"/>
              <a:gd name="connsiteY44" fmla="*/ 4993030 h 6858000"/>
              <a:gd name="connsiteX45" fmla="*/ 524430 w 1403195"/>
              <a:gd name="connsiteY45" fmla="*/ 4946844 h 6858000"/>
              <a:gd name="connsiteX46" fmla="*/ 520286 w 1403195"/>
              <a:gd name="connsiteY46" fmla="*/ 4932692 h 6858000"/>
              <a:gd name="connsiteX47" fmla="*/ 535689 w 1403195"/>
              <a:gd name="connsiteY47" fmla="*/ 4858827 h 6858000"/>
              <a:gd name="connsiteX48" fmla="*/ 541592 w 1403195"/>
              <a:gd name="connsiteY48" fmla="*/ 4821170 h 6858000"/>
              <a:gd name="connsiteX49" fmla="*/ 546325 w 1403195"/>
              <a:gd name="connsiteY49" fmla="*/ 4780965 h 6858000"/>
              <a:gd name="connsiteX50" fmla="*/ 547618 w 1403195"/>
              <a:gd name="connsiteY50" fmla="*/ 4750867 h 6858000"/>
              <a:gd name="connsiteX51" fmla="*/ 545425 w 1403195"/>
              <a:gd name="connsiteY51" fmla="*/ 4690749 h 6858000"/>
              <a:gd name="connsiteX52" fmla="*/ 540905 w 1403195"/>
              <a:gd name="connsiteY52" fmla="*/ 4584173 h 6858000"/>
              <a:gd name="connsiteX53" fmla="*/ 535988 w 1403195"/>
              <a:gd name="connsiteY53" fmla="*/ 4444346 h 6858000"/>
              <a:gd name="connsiteX54" fmla="*/ 532553 w 1403195"/>
              <a:gd name="connsiteY54" fmla="*/ 4375228 h 6858000"/>
              <a:gd name="connsiteX55" fmla="*/ 513206 w 1403195"/>
              <a:gd name="connsiteY55" fmla="*/ 4214165 h 6858000"/>
              <a:gd name="connsiteX56" fmla="*/ 517279 w 1403195"/>
              <a:gd name="connsiteY56" fmla="*/ 4090296 h 6858000"/>
              <a:gd name="connsiteX57" fmla="*/ 502535 w 1403195"/>
              <a:gd name="connsiteY57" fmla="*/ 4033999 h 6858000"/>
              <a:gd name="connsiteX58" fmla="*/ 503684 w 1403195"/>
              <a:gd name="connsiteY58" fmla="*/ 4031933 h 6858000"/>
              <a:gd name="connsiteX59" fmla="*/ 502260 w 1403195"/>
              <a:gd name="connsiteY59" fmla="*/ 4013953 h 6858000"/>
              <a:gd name="connsiteX60" fmla="*/ 488555 w 1403195"/>
              <a:gd name="connsiteY60" fmla="*/ 3974753 h 6858000"/>
              <a:gd name="connsiteX61" fmla="*/ 490153 w 1403195"/>
              <a:gd name="connsiteY61" fmla="*/ 3969950 h 6858000"/>
              <a:gd name="connsiteX62" fmla="*/ 483575 w 1403195"/>
              <a:gd name="connsiteY62" fmla="*/ 3933779 h 6858000"/>
              <a:gd name="connsiteX63" fmla="*/ 484906 w 1403195"/>
              <a:gd name="connsiteY63" fmla="*/ 3933093 h 6858000"/>
              <a:gd name="connsiteX64" fmla="*/ 489260 w 1403195"/>
              <a:gd name="connsiteY64" fmla="*/ 3922082 h 6858000"/>
              <a:gd name="connsiteX65" fmla="*/ 494338 w 1403195"/>
              <a:gd name="connsiteY65" fmla="*/ 3901461 h 6858000"/>
              <a:gd name="connsiteX66" fmla="*/ 516932 w 1403195"/>
              <a:gd name="connsiteY66" fmla="*/ 3813873 h 6858000"/>
              <a:gd name="connsiteX67" fmla="*/ 516357 w 1403195"/>
              <a:gd name="connsiteY67" fmla="*/ 3806161 h 6858000"/>
              <a:gd name="connsiteX68" fmla="*/ 516664 w 1403195"/>
              <a:gd name="connsiteY68" fmla="*/ 3805957 h 6858000"/>
              <a:gd name="connsiteX69" fmla="*/ 516691 w 1403195"/>
              <a:gd name="connsiteY69" fmla="*/ 3797724 h 6858000"/>
              <a:gd name="connsiteX70" fmla="*/ 515306 w 1403195"/>
              <a:gd name="connsiteY70" fmla="*/ 3792098 h 6858000"/>
              <a:gd name="connsiteX71" fmla="*/ 514190 w 1403195"/>
              <a:gd name="connsiteY71" fmla="*/ 3777135 h 6858000"/>
              <a:gd name="connsiteX72" fmla="*/ 515923 w 1403195"/>
              <a:gd name="connsiteY72" fmla="*/ 3771656 h 6858000"/>
              <a:gd name="connsiteX73" fmla="*/ 519666 w 1403195"/>
              <a:gd name="connsiteY73" fmla="*/ 3769007 h 6858000"/>
              <a:gd name="connsiteX74" fmla="*/ 519132 w 1403195"/>
              <a:gd name="connsiteY74" fmla="*/ 3767709 h 6858000"/>
              <a:gd name="connsiteX75" fmla="*/ 527828 w 1403195"/>
              <a:gd name="connsiteY75" fmla="*/ 3738082 h 6858000"/>
              <a:gd name="connsiteX76" fmla="*/ 535174 w 1403195"/>
              <a:gd name="connsiteY76" fmla="*/ 3673397 h 6858000"/>
              <a:gd name="connsiteX77" fmla="*/ 534470 w 1403195"/>
              <a:gd name="connsiteY77" fmla="*/ 3637109 h 6858000"/>
              <a:gd name="connsiteX78" fmla="*/ 537913 w 1403195"/>
              <a:gd name="connsiteY78" fmla="*/ 3536883 h 6858000"/>
              <a:gd name="connsiteX79" fmla="*/ 545451 w 1403195"/>
              <a:gd name="connsiteY79" fmla="*/ 3435652 h 6858000"/>
              <a:gd name="connsiteX80" fmla="*/ 547122 w 1403195"/>
              <a:gd name="connsiteY80" fmla="*/ 3307769 h 6858000"/>
              <a:gd name="connsiteX81" fmla="*/ 564685 w 1403195"/>
              <a:gd name="connsiteY81" fmla="*/ 3250522 h 6858000"/>
              <a:gd name="connsiteX82" fmla="*/ 565110 w 1403195"/>
              <a:gd name="connsiteY82" fmla="*/ 3229163 h 6858000"/>
              <a:gd name="connsiteX83" fmla="*/ 566933 w 1403195"/>
              <a:gd name="connsiteY83" fmla="*/ 3217217 h 6858000"/>
              <a:gd name="connsiteX84" fmla="*/ 553768 w 1403195"/>
              <a:gd name="connsiteY84" fmla="*/ 3183755 h 6858000"/>
              <a:gd name="connsiteX85" fmla="*/ 554269 w 1403195"/>
              <a:gd name="connsiteY85" fmla="*/ 3178642 h 6858000"/>
              <a:gd name="connsiteX86" fmla="*/ 541869 w 1403195"/>
              <a:gd name="connsiteY86" fmla="*/ 3158586 h 6858000"/>
              <a:gd name="connsiteX87" fmla="*/ 527054 w 1403195"/>
              <a:gd name="connsiteY87" fmla="*/ 3129034 h 6858000"/>
              <a:gd name="connsiteX88" fmla="*/ 527719 w 1403195"/>
              <a:gd name="connsiteY88" fmla="*/ 3126682 h 6858000"/>
              <a:gd name="connsiteX89" fmla="*/ 518587 w 1403195"/>
              <a:gd name="connsiteY89" fmla="*/ 3114519 h 6858000"/>
              <a:gd name="connsiteX90" fmla="*/ 505196 w 1403195"/>
              <a:gd name="connsiteY90" fmla="*/ 3106272 h 6858000"/>
              <a:gd name="connsiteX91" fmla="*/ 477926 w 1403195"/>
              <a:gd name="connsiteY91" fmla="*/ 2958185 h 6858000"/>
              <a:gd name="connsiteX92" fmla="*/ 420540 w 1403195"/>
              <a:gd name="connsiteY92" fmla="*/ 2762989 h 6858000"/>
              <a:gd name="connsiteX93" fmla="*/ 369458 w 1403195"/>
              <a:gd name="connsiteY93" fmla="*/ 2554718 h 6858000"/>
              <a:gd name="connsiteX94" fmla="*/ 349552 w 1403195"/>
              <a:gd name="connsiteY94" fmla="*/ 2485734 h 6858000"/>
              <a:gd name="connsiteX95" fmla="*/ 340275 w 1403195"/>
              <a:gd name="connsiteY95" fmla="*/ 2447068 h 6858000"/>
              <a:gd name="connsiteX96" fmla="*/ 327236 w 1403195"/>
              <a:gd name="connsiteY96" fmla="*/ 2425819 h 6858000"/>
              <a:gd name="connsiteX97" fmla="*/ 333235 w 1403195"/>
              <a:gd name="connsiteY97" fmla="*/ 2402874 h 6858000"/>
              <a:gd name="connsiteX98" fmla="*/ 335847 w 1403195"/>
              <a:gd name="connsiteY98" fmla="*/ 2381443 h 6858000"/>
              <a:gd name="connsiteX99" fmla="*/ 312176 w 1403195"/>
              <a:gd name="connsiteY99" fmla="*/ 2261920 h 6858000"/>
              <a:gd name="connsiteX100" fmla="*/ 302063 w 1403195"/>
              <a:gd name="connsiteY100" fmla="*/ 2195378 h 6858000"/>
              <a:gd name="connsiteX101" fmla="*/ 286280 w 1403195"/>
              <a:gd name="connsiteY101" fmla="*/ 2155135 h 6858000"/>
              <a:gd name="connsiteX102" fmla="*/ 283738 w 1403195"/>
              <a:gd name="connsiteY102" fmla="*/ 2118008 h 6858000"/>
              <a:gd name="connsiteX103" fmla="*/ 284731 w 1403195"/>
              <a:gd name="connsiteY103" fmla="*/ 2050531 h 6858000"/>
              <a:gd name="connsiteX104" fmla="*/ 276537 w 1403195"/>
              <a:gd name="connsiteY104" fmla="*/ 1963269 h 6858000"/>
              <a:gd name="connsiteX105" fmla="*/ 257715 w 1403195"/>
              <a:gd name="connsiteY105" fmla="*/ 1906352 h 6858000"/>
              <a:gd name="connsiteX106" fmla="*/ 234272 w 1403195"/>
              <a:gd name="connsiteY106" fmla="*/ 1861531 h 6858000"/>
              <a:gd name="connsiteX107" fmla="*/ 188071 w 1403195"/>
              <a:gd name="connsiteY107" fmla="*/ 1732919 h 6858000"/>
              <a:gd name="connsiteX108" fmla="*/ 160382 w 1403195"/>
              <a:gd name="connsiteY108" fmla="*/ 1663540 h 6858000"/>
              <a:gd name="connsiteX109" fmla="*/ 159508 w 1403195"/>
              <a:gd name="connsiteY109" fmla="*/ 1615777 h 6858000"/>
              <a:gd name="connsiteX110" fmla="*/ 140303 w 1403195"/>
              <a:gd name="connsiteY110" fmla="*/ 1563678 h 6858000"/>
              <a:gd name="connsiteX111" fmla="*/ 153383 w 1403195"/>
              <a:gd name="connsiteY111" fmla="*/ 1519474 h 6858000"/>
              <a:gd name="connsiteX112" fmla="*/ 146125 w 1403195"/>
              <a:gd name="connsiteY112" fmla="*/ 1477995 h 6858000"/>
              <a:gd name="connsiteX113" fmla="*/ 132210 w 1403195"/>
              <a:gd name="connsiteY113" fmla="*/ 1373769 h 6858000"/>
              <a:gd name="connsiteX114" fmla="*/ 140517 w 1403195"/>
              <a:gd name="connsiteY114" fmla="*/ 1307086 h 6858000"/>
              <a:gd name="connsiteX115" fmla="*/ 141705 w 1403195"/>
              <a:gd name="connsiteY115" fmla="*/ 1189033 h 6858000"/>
              <a:gd name="connsiteX116" fmla="*/ 146390 w 1403195"/>
              <a:gd name="connsiteY116" fmla="*/ 1168288 h 6858000"/>
              <a:gd name="connsiteX117" fmla="*/ 138672 w 1403195"/>
              <a:gd name="connsiteY117" fmla="*/ 1142577 h 6858000"/>
              <a:gd name="connsiteX118" fmla="*/ 127978 w 1403195"/>
              <a:gd name="connsiteY118" fmla="*/ 1088484 h 6858000"/>
              <a:gd name="connsiteX119" fmla="*/ 116714 w 1403195"/>
              <a:gd name="connsiteY119" fmla="*/ 1016103 h 6858000"/>
              <a:gd name="connsiteX120" fmla="*/ 118170 w 1403195"/>
              <a:gd name="connsiteY120" fmla="*/ 932283 h 6858000"/>
              <a:gd name="connsiteX121" fmla="*/ 120406 w 1403195"/>
              <a:gd name="connsiteY121" fmla="*/ 915925 h 6858000"/>
              <a:gd name="connsiteX122" fmla="*/ 113035 w 1403195"/>
              <a:gd name="connsiteY122" fmla="*/ 896999 h 6858000"/>
              <a:gd name="connsiteX123" fmla="*/ 82443 w 1403195"/>
              <a:gd name="connsiteY123" fmla="*/ 821517 h 6858000"/>
              <a:gd name="connsiteX124" fmla="*/ 61393 w 1403195"/>
              <a:gd name="connsiteY124" fmla="*/ 751353 h 6858000"/>
              <a:gd name="connsiteX125" fmla="*/ 60951 w 1403195"/>
              <a:gd name="connsiteY125" fmla="*/ 721230 h 6858000"/>
              <a:gd name="connsiteX126" fmla="*/ 46622 w 1403195"/>
              <a:gd name="connsiteY126" fmla="*/ 681659 h 6858000"/>
              <a:gd name="connsiteX127" fmla="*/ 32041 w 1403195"/>
              <a:gd name="connsiteY127" fmla="*/ 635218 h 6858000"/>
              <a:gd name="connsiteX128" fmla="*/ 37052 w 1403195"/>
              <a:gd name="connsiteY128" fmla="*/ 613763 h 6858000"/>
              <a:gd name="connsiteX129" fmla="*/ 22994 w 1403195"/>
              <a:gd name="connsiteY129" fmla="*/ 598582 h 6858000"/>
              <a:gd name="connsiteX130" fmla="*/ 22675 w 1403195"/>
              <a:gd name="connsiteY130" fmla="*/ 576846 h 6858000"/>
              <a:gd name="connsiteX131" fmla="*/ 2301 w 1403195"/>
              <a:gd name="connsiteY131" fmla="*/ 530055 h 6858000"/>
              <a:gd name="connsiteX132" fmla="*/ 1549 w 1403195"/>
              <a:gd name="connsiteY132" fmla="*/ 465389 h 6858000"/>
              <a:gd name="connsiteX133" fmla="*/ 90145 w 1403195"/>
              <a:gd name="connsiteY133" fmla="*/ 353137 h 6858000"/>
              <a:gd name="connsiteX134" fmla="*/ 111655 w 1403195"/>
              <a:gd name="connsiteY134" fmla="*/ 309501 h 6858000"/>
              <a:gd name="connsiteX135" fmla="*/ 95838 w 1403195"/>
              <a:gd name="connsiteY135" fmla="*/ 275771 h 6858000"/>
              <a:gd name="connsiteX136" fmla="*/ 112865 w 1403195"/>
              <a:gd name="connsiteY136" fmla="*/ 212860 h 6858000"/>
              <a:gd name="connsiteX137" fmla="*/ 104575 w 1403195"/>
              <a:gd name="connsiteY137" fmla="*/ 144983 h 6858000"/>
              <a:gd name="connsiteX138" fmla="*/ 116859 w 1403195"/>
              <a:gd name="connsiteY138" fmla="*/ 55288 h 6858000"/>
              <a:gd name="connsiteX139" fmla="*/ 76413 w 1403195"/>
              <a:gd name="connsiteY139" fmla="*/ 0 h 6858000"/>
              <a:gd name="connsiteX0" fmla="*/ 74305 w 1401087"/>
              <a:gd name="connsiteY0" fmla="*/ 0 h 6858000"/>
              <a:gd name="connsiteX1" fmla="*/ 1401087 w 1401087"/>
              <a:gd name="connsiteY1" fmla="*/ 0 h 6858000"/>
              <a:gd name="connsiteX2" fmla="*/ 1401087 w 1401087"/>
              <a:gd name="connsiteY2" fmla="*/ 6858000 h 6858000"/>
              <a:gd name="connsiteX3" fmla="*/ 137781 w 1401087"/>
              <a:gd name="connsiteY3" fmla="*/ 6857735 h 6858000"/>
              <a:gd name="connsiteX4" fmla="*/ 174374 w 1401087"/>
              <a:gd name="connsiteY4" fmla="*/ 6776847 h 6858000"/>
              <a:gd name="connsiteX5" fmla="*/ 185874 w 1401087"/>
              <a:gd name="connsiteY5" fmla="*/ 6737706 h 6858000"/>
              <a:gd name="connsiteX6" fmla="*/ 210613 w 1401087"/>
              <a:gd name="connsiteY6" fmla="*/ 6691589 h 6858000"/>
              <a:gd name="connsiteX7" fmla="*/ 188170 w 1401087"/>
              <a:gd name="connsiteY7" fmla="*/ 6659970 h 6858000"/>
              <a:gd name="connsiteX8" fmla="*/ 203261 w 1401087"/>
              <a:gd name="connsiteY8" fmla="*/ 6636211 h 6858000"/>
              <a:gd name="connsiteX9" fmla="*/ 220705 w 1401087"/>
              <a:gd name="connsiteY9" fmla="*/ 6594177 h 6858000"/>
              <a:gd name="connsiteX10" fmla="*/ 234745 w 1401087"/>
              <a:gd name="connsiteY10" fmla="*/ 6557575 h 6858000"/>
              <a:gd name="connsiteX11" fmla="*/ 287702 w 1401087"/>
              <a:gd name="connsiteY11" fmla="*/ 6492130 h 6858000"/>
              <a:gd name="connsiteX12" fmla="*/ 303389 w 1401087"/>
              <a:gd name="connsiteY12" fmla="*/ 6431610 h 6858000"/>
              <a:gd name="connsiteX13" fmla="*/ 347094 w 1401087"/>
              <a:gd name="connsiteY13" fmla="*/ 6379786 h 6858000"/>
              <a:gd name="connsiteX14" fmla="*/ 330317 w 1401087"/>
              <a:gd name="connsiteY14" fmla="*/ 6334727 h 6858000"/>
              <a:gd name="connsiteX15" fmla="*/ 307732 w 1401087"/>
              <a:gd name="connsiteY15" fmla="*/ 6313295 h 6858000"/>
              <a:gd name="connsiteX16" fmla="*/ 314896 w 1401087"/>
              <a:gd name="connsiteY16" fmla="*/ 6280046 h 6858000"/>
              <a:gd name="connsiteX17" fmla="*/ 297641 w 1401087"/>
              <a:gd name="connsiteY17" fmla="*/ 6270265 h 6858000"/>
              <a:gd name="connsiteX18" fmla="*/ 324669 w 1401087"/>
              <a:gd name="connsiteY18" fmla="*/ 6252834 h 6858000"/>
              <a:gd name="connsiteX19" fmla="*/ 302661 w 1401087"/>
              <a:gd name="connsiteY19" fmla="*/ 6202459 h 6858000"/>
              <a:gd name="connsiteX20" fmla="*/ 301459 w 1401087"/>
              <a:gd name="connsiteY20" fmla="*/ 6153037 h 6858000"/>
              <a:gd name="connsiteX21" fmla="*/ 316874 w 1401087"/>
              <a:gd name="connsiteY21" fmla="*/ 6078132 h 6858000"/>
              <a:gd name="connsiteX22" fmla="*/ 304261 w 1401087"/>
              <a:gd name="connsiteY22" fmla="*/ 6028119 h 6858000"/>
              <a:gd name="connsiteX23" fmla="*/ 289490 w 1401087"/>
              <a:gd name="connsiteY23" fmla="*/ 5926735 h 6858000"/>
              <a:gd name="connsiteX24" fmla="*/ 339002 w 1401087"/>
              <a:gd name="connsiteY24" fmla="*/ 5712857 h 6858000"/>
              <a:gd name="connsiteX25" fmla="*/ 318077 w 1401087"/>
              <a:gd name="connsiteY25" fmla="*/ 5676393 h 6858000"/>
              <a:gd name="connsiteX26" fmla="*/ 357669 w 1401087"/>
              <a:gd name="connsiteY26" fmla="*/ 5563435 h 6858000"/>
              <a:gd name="connsiteX27" fmla="*/ 404799 w 1401087"/>
              <a:gd name="connsiteY27" fmla="*/ 5437125 h 6858000"/>
              <a:gd name="connsiteX28" fmla="*/ 418367 w 1401087"/>
              <a:gd name="connsiteY28" fmla="*/ 5396260 h 6858000"/>
              <a:gd name="connsiteX29" fmla="*/ 434348 w 1401087"/>
              <a:gd name="connsiteY29" fmla="*/ 5330009 h 6858000"/>
              <a:gd name="connsiteX30" fmla="*/ 467841 w 1401087"/>
              <a:gd name="connsiteY30" fmla="*/ 5273739 h 6858000"/>
              <a:gd name="connsiteX31" fmla="*/ 477440 w 1401087"/>
              <a:gd name="connsiteY31" fmla="*/ 5241779 h 6858000"/>
              <a:gd name="connsiteX32" fmla="*/ 488666 w 1401087"/>
              <a:gd name="connsiteY32" fmla="*/ 5225268 h 6858000"/>
              <a:gd name="connsiteX33" fmla="*/ 489686 w 1401087"/>
              <a:gd name="connsiteY33" fmla="*/ 5217684 h 6858000"/>
              <a:gd name="connsiteX34" fmla="*/ 497027 w 1401087"/>
              <a:gd name="connsiteY34" fmla="*/ 5193377 h 6858000"/>
              <a:gd name="connsiteX35" fmla="*/ 500330 w 1401087"/>
              <a:gd name="connsiteY35" fmla="*/ 5179288 h 6858000"/>
              <a:gd name="connsiteX36" fmla="*/ 501314 w 1401087"/>
              <a:gd name="connsiteY36" fmla="*/ 5173621 h 6858000"/>
              <a:gd name="connsiteX37" fmla="*/ 496948 w 1401087"/>
              <a:gd name="connsiteY37" fmla="*/ 5159961 h 6858000"/>
              <a:gd name="connsiteX38" fmla="*/ 503625 w 1401087"/>
              <a:gd name="connsiteY38" fmla="*/ 5144295 h 6858000"/>
              <a:gd name="connsiteX39" fmla="*/ 500558 w 1401087"/>
              <a:gd name="connsiteY39" fmla="*/ 5125185 h 6858000"/>
              <a:gd name="connsiteX40" fmla="*/ 507388 w 1401087"/>
              <a:gd name="connsiteY40" fmla="*/ 5121884 h 6858000"/>
              <a:gd name="connsiteX41" fmla="*/ 514424 w 1401087"/>
              <a:gd name="connsiteY41" fmla="*/ 5067850 h 6858000"/>
              <a:gd name="connsiteX42" fmla="*/ 517155 w 1401087"/>
              <a:gd name="connsiteY42" fmla="*/ 5060861 h 6858000"/>
              <a:gd name="connsiteX43" fmla="*/ 513859 w 1401087"/>
              <a:gd name="connsiteY43" fmla="*/ 5034192 h 6858000"/>
              <a:gd name="connsiteX44" fmla="*/ 515413 w 1401087"/>
              <a:gd name="connsiteY44" fmla="*/ 4993030 h 6858000"/>
              <a:gd name="connsiteX45" fmla="*/ 522322 w 1401087"/>
              <a:gd name="connsiteY45" fmla="*/ 4946844 h 6858000"/>
              <a:gd name="connsiteX46" fmla="*/ 518178 w 1401087"/>
              <a:gd name="connsiteY46" fmla="*/ 4932692 h 6858000"/>
              <a:gd name="connsiteX47" fmla="*/ 533581 w 1401087"/>
              <a:gd name="connsiteY47" fmla="*/ 4858827 h 6858000"/>
              <a:gd name="connsiteX48" fmla="*/ 539484 w 1401087"/>
              <a:gd name="connsiteY48" fmla="*/ 4821170 h 6858000"/>
              <a:gd name="connsiteX49" fmla="*/ 544217 w 1401087"/>
              <a:gd name="connsiteY49" fmla="*/ 4780965 h 6858000"/>
              <a:gd name="connsiteX50" fmla="*/ 545510 w 1401087"/>
              <a:gd name="connsiteY50" fmla="*/ 4750867 h 6858000"/>
              <a:gd name="connsiteX51" fmla="*/ 543317 w 1401087"/>
              <a:gd name="connsiteY51" fmla="*/ 4690749 h 6858000"/>
              <a:gd name="connsiteX52" fmla="*/ 538797 w 1401087"/>
              <a:gd name="connsiteY52" fmla="*/ 4584173 h 6858000"/>
              <a:gd name="connsiteX53" fmla="*/ 533880 w 1401087"/>
              <a:gd name="connsiteY53" fmla="*/ 4444346 h 6858000"/>
              <a:gd name="connsiteX54" fmla="*/ 530445 w 1401087"/>
              <a:gd name="connsiteY54" fmla="*/ 4375228 h 6858000"/>
              <a:gd name="connsiteX55" fmla="*/ 511098 w 1401087"/>
              <a:gd name="connsiteY55" fmla="*/ 4214165 h 6858000"/>
              <a:gd name="connsiteX56" fmla="*/ 515171 w 1401087"/>
              <a:gd name="connsiteY56" fmla="*/ 4090296 h 6858000"/>
              <a:gd name="connsiteX57" fmla="*/ 500427 w 1401087"/>
              <a:gd name="connsiteY57" fmla="*/ 4033999 h 6858000"/>
              <a:gd name="connsiteX58" fmla="*/ 501576 w 1401087"/>
              <a:gd name="connsiteY58" fmla="*/ 4031933 h 6858000"/>
              <a:gd name="connsiteX59" fmla="*/ 500152 w 1401087"/>
              <a:gd name="connsiteY59" fmla="*/ 4013953 h 6858000"/>
              <a:gd name="connsiteX60" fmla="*/ 486447 w 1401087"/>
              <a:gd name="connsiteY60" fmla="*/ 3974753 h 6858000"/>
              <a:gd name="connsiteX61" fmla="*/ 488045 w 1401087"/>
              <a:gd name="connsiteY61" fmla="*/ 3969950 h 6858000"/>
              <a:gd name="connsiteX62" fmla="*/ 481467 w 1401087"/>
              <a:gd name="connsiteY62" fmla="*/ 3933779 h 6858000"/>
              <a:gd name="connsiteX63" fmla="*/ 482798 w 1401087"/>
              <a:gd name="connsiteY63" fmla="*/ 3933093 h 6858000"/>
              <a:gd name="connsiteX64" fmla="*/ 487152 w 1401087"/>
              <a:gd name="connsiteY64" fmla="*/ 3922082 h 6858000"/>
              <a:gd name="connsiteX65" fmla="*/ 492230 w 1401087"/>
              <a:gd name="connsiteY65" fmla="*/ 3901461 h 6858000"/>
              <a:gd name="connsiteX66" fmla="*/ 514824 w 1401087"/>
              <a:gd name="connsiteY66" fmla="*/ 3813873 h 6858000"/>
              <a:gd name="connsiteX67" fmla="*/ 514249 w 1401087"/>
              <a:gd name="connsiteY67" fmla="*/ 3806161 h 6858000"/>
              <a:gd name="connsiteX68" fmla="*/ 514556 w 1401087"/>
              <a:gd name="connsiteY68" fmla="*/ 3805957 h 6858000"/>
              <a:gd name="connsiteX69" fmla="*/ 514583 w 1401087"/>
              <a:gd name="connsiteY69" fmla="*/ 3797724 h 6858000"/>
              <a:gd name="connsiteX70" fmla="*/ 513198 w 1401087"/>
              <a:gd name="connsiteY70" fmla="*/ 3792098 h 6858000"/>
              <a:gd name="connsiteX71" fmla="*/ 512082 w 1401087"/>
              <a:gd name="connsiteY71" fmla="*/ 3777135 h 6858000"/>
              <a:gd name="connsiteX72" fmla="*/ 513815 w 1401087"/>
              <a:gd name="connsiteY72" fmla="*/ 3771656 h 6858000"/>
              <a:gd name="connsiteX73" fmla="*/ 517558 w 1401087"/>
              <a:gd name="connsiteY73" fmla="*/ 3769007 h 6858000"/>
              <a:gd name="connsiteX74" fmla="*/ 517024 w 1401087"/>
              <a:gd name="connsiteY74" fmla="*/ 3767709 h 6858000"/>
              <a:gd name="connsiteX75" fmla="*/ 525720 w 1401087"/>
              <a:gd name="connsiteY75" fmla="*/ 3738082 h 6858000"/>
              <a:gd name="connsiteX76" fmla="*/ 533066 w 1401087"/>
              <a:gd name="connsiteY76" fmla="*/ 3673397 h 6858000"/>
              <a:gd name="connsiteX77" fmla="*/ 532362 w 1401087"/>
              <a:gd name="connsiteY77" fmla="*/ 3637109 h 6858000"/>
              <a:gd name="connsiteX78" fmla="*/ 535805 w 1401087"/>
              <a:gd name="connsiteY78" fmla="*/ 3536883 h 6858000"/>
              <a:gd name="connsiteX79" fmla="*/ 543343 w 1401087"/>
              <a:gd name="connsiteY79" fmla="*/ 3435652 h 6858000"/>
              <a:gd name="connsiteX80" fmla="*/ 545014 w 1401087"/>
              <a:gd name="connsiteY80" fmla="*/ 3307769 h 6858000"/>
              <a:gd name="connsiteX81" fmla="*/ 562577 w 1401087"/>
              <a:gd name="connsiteY81" fmla="*/ 3250522 h 6858000"/>
              <a:gd name="connsiteX82" fmla="*/ 563002 w 1401087"/>
              <a:gd name="connsiteY82" fmla="*/ 3229163 h 6858000"/>
              <a:gd name="connsiteX83" fmla="*/ 564825 w 1401087"/>
              <a:gd name="connsiteY83" fmla="*/ 3217217 h 6858000"/>
              <a:gd name="connsiteX84" fmla="*/ 551660 w 1401087"/>
              <a:gd name="connsiteY84" fmla="*/ 3183755 h 6858000"/>
              <a:gd name="connsiteX85" fmla="*/ 552161 w 1401087"/>
              <a:gd name="connsiteY85" fmla="*/ 3178642 h 6858000"/>
              <a:gd name="connsiteX86" fmla="*/ 539761 w 1401087"/>
              <a:gd name="connsiteY86" fmla="*/ 3158586 h 6858000"/>
              <a:gd name="connsiteX87" fmla="*/ 524946 w 1401087"/>
              <a:gd name="connsiteY87" fmla="*/ 3129034 h 6858000"/>
              <a:gd name="connsiteX88" fmla="*/ 525611 w 1401087"/>
              <a:gd name="connsiteY88" fmla="*/ 3126682 h 6858000"/>
              <a:gd name="connsiteX89" fmla="*/ 516479 w 1401087"/>
              <a:gd name="connsiteY89" fmla="*/ 3114519 h 6858000"/>
              <a:gd name="connsiteX90" fmla="*/ 503088 w 1401087"/>
              <a:gd name="connsiteY90" fmla="*/ 3106272 h 6858000"/>
              <a:gd name="connsiteX91" fmla="*/ 475818 w 1401087"/>
              <a:gd name="connsiteY91" fmla="*/ 2958185 h 6858000"/>
              <a:gd name="connsiteX92" fmla="*/ 418432 w 1401087"/>
              <a:gd name="connsiteY92" fmla="*/ 2762989 h 6858000"/>
              <a:gd name="connsiteX93" fmla="*/ 367350 w 1401087"/>
              <a:gd name="connsiteY93" fmla="*/ 2554718 h 6858000"/>
              <a:gd name="connsiteX94" fmla="*/ 347444 w 1401087"/>
              <a:gd name="connsiteY94" fmla="*/ 2485734 h 6858000"/>
              <a:gd name="connsiteX95" fmla="*/ 338167 w 1401087"/>
              <a:gd name="connsiteY95" fmla="*/ 2447068 h 6858000"/>
              <a:gd name="connsiteX96" fmla="*/ 325128 w 1401087"/>
              <a:gd name="connsiteY96" fmla="*/ 2425819 h 6858000"/>
              <a:gd name="connsiteX97" fmla="*/ 331127 w 1401087"/>
              <a:gd name="connsiteY97" fmla="*/ 2402874 h 6858000"/>
              <a:gd name="connsiteX98" fmla="*/ 333739 w 1401087"/>
              <a:gd name="connsiteY98" fmla="*/ 2381443 h 6858000"/>
              <a:gd name="connsiteX99" fmla="*/ 310068 w 1401087"/>
              <a:gd name="connsiteY99" fmla="*/ 2261920 h 6858000"/>
              <a:gd name="connsiteX100" fmla="*/ 299955 w 1401087"/>
              <a:gd name="connsiteY100" fmla="*/ 2195378 h 6858000"/>
              <a:gd name="connsiteX101" fmla="*/ 284172 w 1401087"/>
              <a:gd name="connsiteY101" fmla="*/ 2155135 h 6858000"/>
              <a:gd name="connsiteX102" fmla="*/ 281630 w 1401087"/>
              <a:gd name="connsiteY102" fmla="*/ 2118008 h 6858000"/>
              <a:gd name="connsiteX103" fmla="*/ 282623 w 1401087"/>
              <a:gd name="connsiteY103" fmla="*/ 2050531 h 6858000"/>
              <a:gd name="connsiteX104" fmla="*/ 274429 w 1401087"/>
              <a:gd name="connsiteY104" fmla="*/ 1963269 h 6858000"/>
              <a:gd name="connsiteX105" fmla="*/ 255607 w 1401087"/>
              <a:gd name="connsiteY105" fmla="*/ 1906352 h 6858000"/>
              <a:gd name="connsiteX106" fmla="*/ 232164 w 1401087"/>
              <a:gd name="connsiteY106" fmla="*/ 1861531 h 6858000"/>
              <a:gd name="connsiteX107" fmla="*/ 185963 w 1401087"/>
              <a:gd name="connsiteY107" fmla="*/ 1732919 h 6858000"/>
              <a:gd name="connsiteX108" fmla="*/ 158274 w 1401087"/>
              <a:gd name="connsiteY108" fmla="*/ 1663540 h 6858000"/>
              <a:gd name="connsiteX109" fmla="*/ 157400 w 1401087"/>
              <a:gd name="connsiteY109" fmla="*/ 1615777 h 6858000"/>
              <a:gd name="connsiteX110" fmla="*/ 138195 w 1401087"/>
              <a:gd name="connsiteY110" fmla="*/ 1563678 h 6858000"/>
              <a:gd name="connsiteX111" fmla="*/ 151275 w 1401087"/>
              <a:gd name="connsiteY111" fmla="*/ 1519474 h 6858000"/>
              <a:gd name="connsiteX112" fmla="*/ 144017 w 1401087"/>
              <a:gd name="connsiteY112" fmla="*/ 1477995 h 6858000"/>
              <a:gd name="connsiteX113" fmla="*/ 130102 w 1401087"/>
              <a:gd name="connsiteY113" fmla="*/ 1373769 h 6858000"/>
              <a:gd name="connsiteX114" fmla="*/ 138409 w 1401087"/>
              <a:gd name="connsiteY114" fmla="*/ 1307086 h 6858000"/>
              <a:gd name="connsiteX115" fmla="*/ 139597 w 1401087"/>
              <a:gd name="connsiteY115" fmla="*/ 1189033 h 6858000"/>
              <a:gd name="connsiteX116" fmla="*/ 144282 w 1401087"/>
              <a:gd name="connsiteY116" fmla="*/ 1168288 h 6858000"/>
              <a:gd name="connsiteX117" fmla="*/ 136564 w 1401087"/>
              <a:gd name="connsiteY117" fmla="*/ 1142577 h 6858000"/>
              <a:gd name="connsiteX118" fmla="*/ 125870 w 1401087"/>
              <a:gd name="connsiteY118" fmla="*/ 1088484 h 6858000"/>
              <a:gd name="connsiteX119" fmla="*/ 114606 w 1401087"/>
              <a:gd name="connsiteY119" fmla="*/ 1016103 h 6858000"/>
              <a:gd name="connsiteX120" fmla="*/ 116062 w 1401087"/>
              <a:gd name="connsiteY120" fmla="*/ 932283 h 6858000"/>
              <a:gd name="connsiteX121" fmla="*/ 118298 w 1401087"/>
              <a:gd name="connsiteY121" fmla="*/ 915925 h 6858000"/>
              <a:gd name="connsiteX122" fmla="*/ 110927 w 1401087"/>
              <a:gd name="connsiteY122" fmla="*/ 896999 h 6858000"/>
              <a:gd name="connsiteX123" fmla="*/ 80335 w 1401087"/>
              <a:gd name="connsiteY123" fmla="*/ 821517 h 6858000"/>
              <a:gd name="connsiteX124" fmla="*/ 59285 w 1401087"/>
              <a:gd name="connsiteY124" fmla="*/ 751353 h 6858000"/>
              <a:gd name="connsiteX125" fmla="*/ 58843 w 1401087"/>
              <a:gd name="connsiteY125" fmla="*/ 721230 h 6858000"/>
              <a:gd name="connsiteX126" fmla="*/ 44514 w 1401087"/>
              <a:gd name="connsiteY126" fmla="*/ 681659 h 6858000"/>
              <a:gd name="connsiteX127" fmla="*/ 29933 w 1401087"/>
              <a:gd name="connsiteY127" fmla="*/ 635218 h 6858000"/>
              <a:gd name="connsiteX128" fmla="*/ 34944 w 1401087"/>
              <a:gd name="connsiteY128" fmla="*/ 613763 h 6858000"/>
              <a:gd name="connsiteX129" fmla="*/ 20886 w 1401087"/>
              <a:gd name="connsiteY129" fmla="*/ 598582 h 6858000"/>
              <a:gd name="connsiteX130" fmla="*/ 20567 w 1401087"/>
              <a:gd name="connsiteY130" fmla="*/ 576846 h 6858000"/>
              <a:gd name="connsiteX131" fmla="*/ 193 w 1401087"/>
              <a:gd name="connsiteY131" fmla="*/ 530055 h 6858000"/>
              <a:gd name="connsiteX132" fmla="*/ 88207 w 1401087"/>
              <a:gd name="connsiteY132" fmla="*/ 393828 h 6858000"/>
              <a:gd name="connsiteX133" fmla="*/ 88037 w 1401087"/>
              <a:gd name="connsiteY133" fmla="*/ 353137 h 6858000"/>
              <a:gd name="connsiteX134" fmla="*/ 109547 w 1401087"/>
              <a:gd name="connsiteY134" fmla="*/ 309501 h 6858000"/>
              <a:gd name="connsiteX135" fmla="*/ 93730 w 1401087"/>
              <a:gd name="connsiteY135" fmla="*/ 275771 h 6858000"/>
              <a:gd name="connsiteX136" fmla="*/ 110757 w 1401087"/>
              <a:gd name="connsiteY136" fmla="*/ 212860 h 6858000"/>
              <a:gd name="connsiteX137" fmla="*/ 102467 w 1401087"/>
              <a:gd name="connsiteY137" fmla="*/ 144983 h 6858000"/>
              <a:gd name="connsiteX138" fmla="*/ 114751 w 1401087"/>
              <a:gd name="connsiteY138" fmla="*/ 55288 h 6858000"/>
              <a:gd name="connsiteX139" fmla="*/ 74305 w 1401087"/>
              <a:gd name="connsiteY139" fmla="*/ 0 h 6858000"/>
              <a:gd name="connsiteX0" fmla="*/ 53738 w 1380520"/>
              <a:gd name="connsiteY0" fmla="*/ 0 h 6858000"/>
              <a:gd name="connsiteX1" fmla="*/ 1380520 w 1380520"/>
              <a:gd name="connsiteY1" fmla="*/ 0 h 6858000"/>
              <a:gd name="connsiteX2" fmla="*/ 1380520 w 1380520"/>
              <a:gd name="connsiteY2" fmla="*/ 6858000 h 6858000"/>
              <a:gd name="connsiteX3" fmla="*/ 117214 w 1380520"/>
              <a:gd name="connsiteY3" fmla="*/ 6857735 h 6858000"/>
              <a:gd name="connsiteX4" fmla="*/ 153807 w 1380520"/>
              <a:gd name="connsiteY4" fmla="*/ 6776847 h 6858000"/>
              <a:gd name="connsiteX5" fmla="*/ 165307 w 1380520"/>
              <a:gd name="connsiteY5" fmla="*/ 6737706 h 6858000"/>
              <a:gd name="connsiteX6" fmla="*/ 190046 w 1380520"/>
              <a:gd name="connsiteY6" fmla="*/ 6691589 h 6858000"/>
              <a:gd name="connsiteX7" fmla="*/ 167603 w 1380520"/>
              <a:gd name="connsiteY7" fmla="*/ 6659970 h 6858000"/>
              <a:gd name="connsiteX8" fmla="*/ 182694 w 1380520"/>
              <a:gd name="connsiteY8" fmla="*/ 6636211 h 6858000"/>
              <a:gd name="connsiteX9" fmla="*/ 200138 w 1380520"/>
              <a:gd name="connsiteY9" fmla="*/ 6594177 h 6858000"/>
              <a:gd name="connsiteX10" fmla="*/ 214178 w 1380520"/>
              <a:gd name="connsiteY10" fmla="*/ 6557575 h 6858000"/>
              <a:gd name="connsiteX11" fmla="*/ 267135 w 1380520"/>
              <a:gd name="connsiteY11" fmla="*/ 6492130 h 6858000"/>
              <a:gd name="connsiteX12" fmla="*/ 282822 w 1380520"/>
              <a:gd name="connsiteY12" fmla="*/ 6431610 h 6858000"/>
              <a:gd name="connsiteX13" fmla="*/ 326527 w 1380520"/>
              <a:gd name="connsiteY13" fmla="*/ 6379786 h 6858000"/>
              <a:gd name="connsiteX14" fmla="*/ 309750 w 1380520"/>
              <a:gd name="connsiteY14" fmla="*/ 6334727 h 6858000"/>
              <a:gd name="connsiteX15" fmla="*/ 287165 w 1380520"/>
              <a:gd name="connsiteY15" fmla="*/ 6313295 h 6858000"/>
              <a:gd name="connsiteX16" fmla="*/ 294329 w 1380520"/>
              <a:gd name="connsiteY16" fmla="*/ 6280046 h 6858000"/>
              <a:gd name="connsiteX17" fmla="*/ 277074 w 1380520"/>
              <a:gd name="connsiteY17" fmla="*/ 6270265 h 6858000"/>
              <a:gd name="connsiteX18" fmla="*/ 304102 w 1380520"/>
              <a:gd name="connsiteY18" fmla="*/ 6252834 h 6858000"/>
              <a:gd name="connsiteX19" fmla="*/ 282094 w 1380520"/>
              <a:gd name="connsiteY19" fmla="*/ 6202459 h 6858000"/>
              <a:gd name="connsiteX20" fmla="*/ 280892 w 1380520"/>
              <a:gd name="connsiteY20" fmla="*/ 6153037 h 6858000"/>
              <a:gd name="connsiteX21" fmla="*/ 296307 w 1380520"/>
              <a:gd name="connsiteY21" fmla="*/ 6078132 h 6858000"/>
              <a:gd name="connsiteX22" fmla="*/ 283694 w 1380520"/>
              <a:gd name="connsiteY22" fmla="*/ 6028119 h 6858000"/>
              <a:gd name="connsiteX23" fmla="*/ 268923 w 1380520"/>
              <a:gd name="connsiteY23" fmla="*/ 5926735 h 6858000"/>
              <a:gd name="connsiteX24" fmla="*/ 318435 w 1380520"/>
              <a:gd name="connsiteY24" fmla="*/ 5712857 h 6858000"/>
              <a:gd name="connsiteX25" fmla="*/ 297510 w 1380520"/>
              <a:gd name="connsiteY25" fmla="*/ 5676393 h 6858000"/>
              <a:gd name="connsiteX26" fmla="*/ 337102 w 1380520"/>
              <a:gd name="connsiteY26" fmla="*/ 5563435 h 6858000"/>
              <a:gd name="connsiteX27" fmla="*/ 384232 w 1380520"/>
              <a:gd name="connsiteY27" fmla="*/ 5437125 h 6858000"/>
              <a:gd name="connsiteX28" fmla="*/ 397800 w 1380520"/>
              <a:gd name="connsiteY28" fmla="*/ 5396260 h 6858000"/>
              <a:gd name="connsiteX29" fmla="*/ 413781 w 1380520"/>
              <a:gd name="connsiteY29" fmla="*/ 5330009 h 6858000"/>
              <a:gd name="connsiteX30" fmla="*/ 447274 w 1380520"/>
              <a:gd name="connsiteY30" fmla="*/ 5273739 h 6858000"/>
              <a:gd name="connsiteX31" fmla="*/ 456873 w 1380520"/>
              <a:gd name="connsiteY31" fmla="*/ 5241779 h 6858000"/>
              <a:gd name="connsiteX32" fmla="*/ 468099 w 1380520"/>
              <a:gd name="connsiteY32" fmla="*/ 5225268 h 6858000"/>
              <a:gd name="connsiteX33" fmla="*/ 469119 w 1380520"/>
              <a:gd name="connsiteY33" fmla="*/ 5217684 h 6858000"/>
              <a:gd name="connsiteX34" fmla="*/ 476460 w 1380520"/>
              <a:gd name="connsiteY34" fmla="*/ 5193377 h 6858000"/>
              <a:gd name="connsiteX35" fmla="*/ 479763 w 1380520"/>
              <a:gd name="connsiteY35" fmla="*/ 5179288 h 6858000"/>
              <a:gd name="connsiteX36" fmla="*/ 480747 w 1380520"/>
              <a:gd name="connsiteY36" fmla="*/ 5173621 h 6858000"/>
              <a:gd name="connsiteX37" fmla="*/ 476381 w 1380520"/>
              <a:gd name="connsiteY37" fmla="*/ 5159961 h 6858000"/>
              <a:gd name="connsiteX38" fmla="*/ 483058 w 1380520"/>
              <a:gd name="connsiteY38" fmla="*/ 5144295 h 6858000"/>
              <a:gd name="connsiteX39" fmla="*/ 479991 w 1380520"/>
              <a:gd name="connsiteY39" fmla="*/ 5125185 h 6858000"/>
              <a:gd name="connsiteX40" fmla="*/ 486821 w 1380520"/>
              <a:gd name="connsiteY40" fmla="*/ 5121884 h 6858000"/>
              <a:gd name="connsiteX41" fmla="*/ 493857 w 1380520"/>
              <a:gd name="connsiteY41" fmla="*/ 5067850 h 6858000"/>
              <a:gd name="connsiteX42" fmla="*/ 496588 w 1380520"/>
              <a:gd name="connsiteY42" fmla="*/ 5060861 h 6858000"/>
              <a:gd name="connsiteX43" fmla="*/ 493292 w 1380520"/>
              <a:gd name="connsiteY43" fmla="*/ 5034192 h 6858000"/>
              <a:gd name="connsiteX44" fmla="*/ 494846 w 1380520"/>
              <a:gd name="connsiteY44" fmla="*/ 4993030 h 6858000"/>
              <a:gd name="connsiteX45" fmla="*/ 501755 w 1380520"/>
              <a:gd name="connsiteY45" fmla="*/ 4946844 h 6858000"/>
              <a:gd name="connsiteX46" fmla="*/ 497611 w 1380520"/>
              <a:gd name="connsiteY46" fmla="*/ 4932692 h 6858000"/>
              <a:gd name="connsiteX47" fmla="*/ 513014 w 1380520"/>
              <a:gd name="connsiteY47" fmla="*/ 4858827 h 6858000"/>
              <a:gd name="connsiteX48" fmla="*/ 518917 w 1380520"/>
              <a:gd name="connsiteY48" fmla="*/ 4821170 h 6858000"/>
              <a:gd name="connsiteX49" fmla="*/ 523650 w 1380520"/>
              <a:gd name="connsiteY49" fmla="*/ 4780965 h 6858000"/>
              <a:gd name="connsiteX50" fmla="*/ 524943 w 1380520"/>
              <a:gd name="connsiteY50" fmla="*/ 4750867 h 6858000"/>
              <a:gd name="connsiteX51" fmla="*/ 522750 w 1380520"/>
              <a:gd name="connsiteY51" fmla="*/ 4690749 h 6858000"/>
              <a:gd name="connsiteX52" fmla="*/ 518230 w 1380520"/>
              <a:gd name="connsiteY52" fmla="*/ 4584173 h 6858000"/>
              <a:gd name="connsiteX53" fmla="*/ 513313 w 1380520"/>
              <a:gd name="connsiteY53" fmla="*/ 4444346 h 6858000"/>
              <a:gd name="connsiteX54" fmla="*/ 509878 w 1380520"/>
              <a:gd name="connsiteY54" fmla="*/ 4375228 h 6858000"/>
              <a:gd name="connsiteX55" fmla="*/ 490531 w 1380520"/>
              <a:gd name="connsiteY55" fmla="*/ 4214165 h 6858000"/>
              <a:gd name="connsiteX56" fmla="*/ 494604 w 1380520"/>
              <a:gd name="connsiteY56" fmla="*/ 4090296 h 6858000"/>
              <a:gd name="connsiteX57" fmla="*/ 479860 w 1380520"/>
              <a:gd name="connsiteY57" fmla="*/ 4033999 h 6858000"/>
              <a:gd name="connsiteX58" fmla="*/ 481009 w 1380520"/>
              <a:gd name="connsiteY58" fmla="*/ 4031933 h 6858000"/>
              <a:gd name="connsiteX59" fmla="*/ 479585 w 1380520"/>
              <a:gd name="connsiteY59" fmla="*/ 4013953 h 6858000"/>
              <a:gd name="connsiteX60" fmla="*/ 465880 w 1380520"/>
              <a:gd name="connsiteY60" fmla="*/ 3974753 h 6858000"/>
              <a:gd name="connsiteX61" fmla="*/ 467478 w 1380520"/>
              <a:gd name="connsiteY61" fmla="*/ 3969950 h 6858000"/>
              <a:gd name="connsiteX62" fmla="*/ 460900 w 1380520"/>
              <a:gd name="connsiteY62" fmla="*/ 3933779 h 6858000"/>
              <a:gd name="connsiteX63" fmla="*/ 462231 w 1380520"/>
              <a:gd name="connsiteY63" fmla="*/ 3933093 h 6858000"/>
              <a:gd name="connsiteX64" fmla="*/ 466585 w 1380520"/>
              <a:gd name="connsiteY64" fmla="*/ 3922082 h 6858000"/>
              <a:gd name="connsiteX65" fmla="*/ 471663 w 1380520"/>
              <a:gd name="connsiteY65" fmla="*/ 3901461 h 6858000"/>
              <a:gd name="connsiteX66" fmla="*/ 494257 w 1380520"/>
              <a:gd name="connsiteY66" fmla="*/ 3813873 h 6858000"/>
              <a:gd name="connsiteX67" fmla="*/ 493682 w 1380520"/>
              <a:gd name="connsiteY67" fmla="*/ 3806161 h 6858000"/>
              <a:gd name="connsiteX68" fmla="*/ 493989 w 1380520"/>
              <a:gd name="connsiteY68" fmla="*/ 3805957 h 6858000"/>
              <a:gd name="connsiteX69" fmla="*/ 494016 w 1380520"/>
              <a:gd name="connsiteY69" fmla="*/ 3797724 h 6858000"/>
              <a:gd name="connsiteX70" fmla="*/ 492631 w 1380520"/>
              <a:gd name="connsiteY70" fmla="*/ 3792098 h 6858000"/>
              <a:gd name="connsiteX71" fmla="*/ 491515 w 1380520"/>
              <a:gd name="connsiteY71" fmla="*/ 3777135 h 6858000"/>
              <a:gd name="connsiteX72" fmla="*/ 493248 w 1380520"/>
              <a:gd name="connsiteY72" fmla="*/ 3771656 h 6858000"/>
              <a:gd name="connsiteX73" fmla="*/ 496991 w 1380520"/>
              <a:gd name="connsiteY73" fmla="*/ 3769007 h 6858000"/>
              <a:gd name="connsiteX74" fmla="*/ 496457 w 1380520"/>
              <a:gd name="connsiteY74" fmla="*/ 3767709 h 6858000"/>
              <a:gd name="connsiteX75" fmla="*/ 505153 w 1380520"/>
              <a:gd name="connsiteY75" fmla="*/ 3738082 h 6858000"/>
              <a:gd name="connsiteX76" fmla="*/ 512499 w 1380520"/>
              <a:gd name="connsiteY76" fmla="*/ 3673397 h 6858000"/>
              <a:gd name="connsiteX77" fmla="*/ 511795 w 1380520"/>
              <a:gd name="connsiteY77" fmla="*/ 3637109 h 6858000"/>
              <a:gd name="connsiteX78" fmla="*/ 515238 w 1380520"/>
              <a:gd name="connsiteY78" fmla="*/ 3536883 h 6858000"/>
              <a:gd name="connsiteX79" fmla="*/ 522776 w 1380520"/>
              <a:gd name="connsiteY79" fmla="*/ 3435652 h 6858000"/>
              <a:gd name="connsiteX80" fmla="*/ 524447 w 1380520"/>
              <a:gd name="connsiteY80" fmla="*/ 3307769 h 6858000"/>
              <a:gd name="connsiteX81" fmla="*/ 542010 w 1380520"/>
              <a:gd name="connsiteY81" fmla="*/ 3250522 h 6858000"/>
              <a:gd name="connsiteX82" fmla="*/ 542435 w 1380520"/>
              <a:gd name="connsiteY82" fmla="*/ 3229163 h 6858000"/>
              <a:gd name="connsiteX83" fmla="*/ 544258 w 1380520"/>
              <a:gd name="connsiteY83" fmla="*/ 3217217 h 6858000"/>
              <a:gd name="connsiteX84" fmla="*/ 531093 w 1380520"/>
              <a:gd name="connsiteY84" fmla="*/ 3183755 h 6858000"/>
              <a:gd name="connsiteX85" fmla="*/ 531594 w 1380520"/>
              <a:gd name="connsiteY85" fmla="*/ 3178642 h 6858000"/>
              <a:gd name="connsiteX86" fmla="*/ 519194 w 1380520"/>
              <a:gd name="connsiteY86" fmla="*/ 3158586 h 6858000"/>
              <a:gd name="connsiteX87" fmla="*/ 504379 w 1380520"/>
              <a:gd name="connsiteY87" fmla="*/ 3129034 h 6858000"/>
              <a:gd name="connsiteX88" fmla="*/ 505044 w 1380520"/>
              <a:gd name="connsiteY88" fmla="*/ 3126682 h 6858000"/>
              <a:gd name="connsiteX89" fmla="*/ 495912 w 1380520"/>
              <a:gd name="connsiteY89" fmla="*/ 3114519 h 6858000"/>
              <a:gd name="connsiteX90" fmla="*/ 482521 w 1380520"/>
              <a:gd name="connsiteY90" fmla="*/ 3106272 h 6858000"/>
              <a:gd name="connsiteX91" fmla="*/ 455251 w 1380520"/>
              <a:gd name="connsiteY91" fmla="*/ 2958185 h 6858000"/>
              <a:gd name="connsiteX92" fmla="*/ 397865 w 1380520"/>
              <a:gd name="connsiteY92" fmla="*/ 2762989 h 6858000"/>
              <a:gd name="connsiteX93" fmla="*/ 346783 w 1380520"/>
              <a:gd name="connsiteY93" fmla="*/ 2554718 h 6858000"/>
              <a:gd name="connsiteX94" fmla="*/ 326877 w 1380520"/>
              <a:gd name="connsiteY94" fmla="*/ 2485734 h 6858000"/>
              <a:gd name="connsiteX95" fmla="*/ 317600 w 1380520"/>
              <a:gd name="connsiteY95" fmla="*/ 2447068 h 6858000"/>
              <a:gd name="connsiteX96" fmla="*/ 304561 w 1380520"/>
              <a:gd name="connsiteY96" fmla="*/ 2425819 h 6858000"/>
              <a:gd name="connsiteX97" fmla="*/ 310560 w 1380520"/>
              <a:gd name="connsiteY97" fmla="*/ 2402874 h 6858000"/>
              <a:gd name="connsiteX98" fmla="*/ 313172 w 1380520"/>
              <a:gd name="connsiteY98" fmla="*/ 2381443 h 6858000"/>
              <a:gd name="connsiteX99" fmla="*/ 289501 w 1380520"/>
              <a:gd name="connsiteY99" fmla="*/ 2261920 h 6858000"/>
              <a:gd name="connsiteX100" fmla="*/ 279388 w 1380520"/>
              <a:gd name="connsiteY100" fmla="*/ 2195378 h 6858000"/>
              <a:gd name="connsiteX101" fmla="*/ 263605 w 1380520"/>
              <a:gd name="connsiteY101" fmla="*/ 2155135 h 6858000"/>
              <a:gd name="connsiteX102" fmla="*/ 261063 w 1380520"/>
              <a:gd name="connsiteY102" fmla="*/ 2118008 h 6858000"/>
              <a:gd name="connsiteX103" fmla="*/ 262056 w 1380520"/>
              <a:gd name="connsiteY103" fmla="*/ 2050531 h 6858000"/>
              <a:gd name="connsiteX104" fmla="*/ 253862 w 1380520"/>
              <a:gd name="connsiteY104" fmla="*/ 1963269 h 6858000"/>
              <a:gd name="connsiteX105" fmla="*/ 235040 w 1380520"/>
              <a:gd name="connsiteY105" fmla="*/ 1906352 h 6858000"/>
              <a:gd name="connsiteX106" fmla="*/ 211597 w 1380520"/>
              <a:gd name="connsiteY106" fmla="*/ 1861531 h 6858000"/>
              <a:gd name="connsiteX107" fmla="*/ 165396 w 1380520"/>
              <a:gd name="connsiteY107" fmla="*/ 1732919 h 6858000"/>
              <a:gd name="connsiteX108" fmla="*/ 137707 w 1380520"/>
              <a:gd name="connsiteY108" fmla="*/ 1663540 h 6858000"/>
              <a:gd name="connsiteX109" fmla="*/ 136833 w 1380520"/>
              <a:gd name="connsiteY109" fmla="*/ 1615777 h 6858000"/>
              <a:gd name="connsiteX110" fmla="*/ 117628 w 1380520"/>
              <a:gd name="connsiteY110" fmla="*/ 1563678 h 6858000"/>
              <a:gd name="connsiteX111" fmla="*/ 130708 w 1380520"/>
              <a:gd name="connsiteY111" fmla="*/ 1519474 h 6858000"/>
              <a:gd name="connsiteX112" fmla="*/ 123450 w 1380520"/>
              <a:gd name="connsiteY112" fmla="*/ 1477995 h 6858000"/>
              <a:gd name="connsiteX113" fmla="*/ 109535 w 1380520"/>
              <a:gd name="connsiteY113" fmla="*/ 1373769 h 6858000"/>
              <a:gd name="connsiteX114" fmla="*/ 117842 w 1380520"/>
              <a:gd name="connsiteY114" fmla="*/ 1307086 h 6858000"/>
              <a:gd name="connsiteX115" fmla="*/ 119030 w 1380520"/>
              <a:gd name="connsiteY115" fmla="*/ 1189033 h 6858000"/>
              <a:gd name="connsiteX116" fmla="*/ 123715 w 1380520"/>
              <a:gd name="connsiteY116" fmla="*/ 1168288 h 6858000"/>
              <a:gd name="connsiteX117" fmla="*/ 115997 w 1380520"/>
              <a:gd name="connsiteY117" fmla="*/ 1142577 h 6858000"/>
              <a:gd name="connsiteX118" fmla="*/ 105303 w 1380520"/>
              <a:gd name="connsiteY118" fmla="*/ 1088484 h 6858000"/>
              <a:gd name="connsiteX119" fmla="*/ 94039 w 1380520"/>
              <a:gd name="connsiteY119" fmla="*/ 1016103 h 6858000"/>
              <a:gd name="connsiteX120" fmla="*/ 95495 w 1380520"/>
              <a:gd name="connsiteY120" fmla="*/ 932283 h 6858000"/>
              <a:gd name="connsiteX121" fmla="*/ 97731 w 1380520"/>
              <a:gd name="connsiteY121" fmla="*/ 915925 h 6858000"/>
              <a:gd name="connsiteX122" fmla="*/ 90360 w 1380520"/>
              <a:gd name="connsiteY122" fmla="*/ 896999 h 6858000"/>
              <a:gd name="connsiteX123" fmla="*/ 59768 w 1380520"/>
              <a:gd name="connsiteY123" fmla="*/ 821517 h 6858000"/>
              <a:gd name="connsiteX124" fmla="*/ 38718 w 1380520"/>
              <a:gd name="connsiteY124" fmla="*/ 751353 h 6858000"/>
              <a:gd name="connsiteX125" fmla="*/ 38276 w 1380520"/>
              <a:gd name="connsiteY125" fmla="*/ 721230 h 6858000"/>
              <a:gd name="connsiteX126" fmla="*/ 23947 w 1380520"/>
              <a:gd name="connsiteY126" fmla="*/ 681659 h 6858000"/>
              <a:gd name="connsiteX127" fmla="*/ 9366 w 1380520"/>
              <a:gd name="connsiteY127" fmla="*/ 635218 h 6858000"/>
              <a:gd name="connsiteX128" fmla="*/ 14377 w 1380520"/>
              <a:gd name="connsiteY128" fmla="*/ 613763 h 6858000"/>
              <a:gd name="connsiteX129" fmla="*/ 319 w 1380520"/>
              <a:gd name="connsiteY129" fmla="*/ 598582 h 6858000"/>
              <a:gd name="connsiteX130" fmla="*/ 0 w 1380520"/>
              <a:gd name="connsiteY130" fmla="*/ 576846 h 6858000"/>
              <a:gd name="connsiteX131" fmla="*/ 68392 w 1380520"/>
              <a:gd name="connsiteY131" fmla="*/ 446567 h 6858000"/>
              <a:gd name="connsiteX132" fmla="*/ 67640 w 1380520"/>
              <a:gd name="connsiteY132" fmla="*/ 393828 h 6858000"/>
              <a:gd name="connsiteX133" fmla="*/ 67470 w 1380520"/>
              <a:gd name="connsiteY133" fmla="*/ 353137 h 6858000"/>
              <a:gd name="connsiteX134" fmla="*/ 88980 w 1380520"/>
              <a:gd name="connsiteY134" fmla="*/ 309501 h 6858000"/>
              <a:gd name="connsiteX135" fmla="*/ 73163 w 1380520"/>
              <a:gd name="connsiteY135" fmla="*/ 275771 h 6858000"/>
              <a:gd name="connsiteX136" fmla="*/ 90190 w 1380520"/>
              <a:gd name="connsiteY136" fmla="*/ 212860 h 6858000"/>
              <a:gd name="connsiteX137" fmla="*/ 81900 w 1380520"/>
              <a:gd name="connsiteY137" fmla="*/ 144983 h 6858000"/>
              <a:gd name="connsiteX138" fmla="*/ 94184 w 1380520"/>
              <a:gd name="connsiteY138" fmla="*/ 55288 h 6858000"/>
              <a:gd name="connsiteX139" fmla="*/ 53738 w 1380520"/>
              <a:gd name="connsiteY139" fmla="*/ 0 h 6858000"/>
              <a:gd name="connsiteX0" fmla="*/ 53420 w 1380202"/>
              <a:gd name="connsiteY0" fmla="*/ 0 h 6858000"/>
              <a:gd name="connsiteX1" fmla="*/ 1380202 w 1380202"/>
              <a:gd name="connsiteY1" fmla="*/ 0 h 6858000"/>
              <a:gd name="connsiteX2" fmla="*/ 1380202 w 1380202"/>
              <a:gd name="connsiteY2" fmla="*/ 6858000 h 6858000"/>
              <a:gd name="connsiteX3" fmla="*/ 116896 w 1380202"/>
              <a:gd name="connsiteY3" fmla="*/ 6857735 h 6858000"/>
              <a:gd name="connsiteX4" fmla="*/ 153489 w 1380202"/>
              <a:gd name="connsiteY4" fmla="*/ 6776847 h 6858000"/>
              <a:gd name="connsiteX5" fmla="*/ 164989 w 1380202"/>
              <a:gd name="connsiteY5" fmla="*/ 6737706 h 6858000"/>
              <a:gd name="connsiteX6" fmla="*/ 189728 w 1380202"/>
              <a:gd name="connsiteY6" fmla="*/ 6691589 h 6858000"/>
              <a:gd name="connsiteX7" fmla="*/ 167285 w 1380202"/>
              <a:gd name="connsiteY7" fmla="*/ 6659970 h 6858000"/>
              <a:gd name="connsiteX8" fmla="*/ 182376 w 1380202"/>
              <a:gd name="connsiteY8" fmla="*/ 6636211 h 6858000"/>
              <a:gd name="connsiteX9" fmla="*/ 199820 w 1380202"/>
              <a:gd name="connsiteY9" fmla="*/ 6594177 h 6858000"/>
              <a:gd name="connsiteX10" fmla="*/ 213860 w 1380202"/>
              <a:gd name="connsiteY10" fmla="*/ 6557575 h 6858000"/>
              <a:gd name="connsiteX11" fmla="*/ 266817 w 1380202"/>
              <a:gd name="connsiteY11" fmla="*/ 6492130 h 6858000"/>
              <a:gd name="connsiteX12" fmla="*/ 282504 w 1380202"/>
              <a:gd name="connsiteY12" fmla="*/ 6431610 h 6858000"/>
              <a:gd name="connsiteX13" fmla="*/ 326209 w 1380202"/>
              <a:gd name="connsiteY13" fmla="*/ 6379786 h 6858000"/>
              <a:gd name="connsiteX14" fmla="*/ 309432 w 1380202"/>
              <a:gd name="connsiteY14" fmla="*/ 6334727 h 6858000"/>
              <a:gd name="connsiteX15" fmla="*/ 286847 w 1380202"/>
              <a:gd name="connsiteY15" fmla="*/ 6313295 h 6858000"/>
              <a:gd name="connsiteX16" fmla="*/ 294011 w 1380202"/>
              <a:gd name="connsiteY16" fmla="*/ 6280046 h 6858000"/>
              <a:gd name="connsiteX17" fmla="*/ 276756 w 1380202"/>
              <a:gd name="connsiteY17" fmla="*/ 6270265 h 6858000"/>
              <a:gd name="connsiteX18" fmla="*/ 303784 w 1380202"/>
              <a:gd name="connsiteY18" fmla="*/ 6252834 h 6858000"/>
              <a:gd name="connsiteX19" fmla="*/ 281776 w 1380202"/>
              <a:gd name="connsiteY19" fmla="*/ 6202459 h 6858000"/>
              <a:gd name="connsiteX20" fmla="*/ 280574 w 1380202"/>
              <a:gd name="connsiteY20" fmla="*/ 6153037 h 6858000"/>
              <a:gd name="connsiteX21" fmla="*/ 295989 w 1380202"/>
              <a:gd name="connsiteY21" fmla="*/ 6078132 h 6858000"/>
              <a:gd name="connsiteX22" fmla="*/ 283376 w 1380202"/>
              <a:gd name="connsiteY22" fmla="*/ 6028119 h 6858000"/>
              <a:gd name="connsiteX23" fmla="*/ 268605 w 1380202"/>
              <a:gd name="connsiteY23" fmla="*/ 5926735 h 6858000"/>
              <a:gd name="connsiteX24" fmla="*/ 318117 w 1380202"/>
              <a:gd name="connsiteY24" fmla="*/ 5712857 h 6858000"/>
              <a:gd name="connsiteX25" fmla="*/ 297192 w 1380202"/>
              <a:gd name="connsiteY25" fmla="*/ 5676393 h 6858000"/>
              <a:gd name="connsiteX26" fmla="*/ 336784 w 1380202"/>
              <a:gd name="connsiteY26" fmla="*/ 5563435 h 6858000"/>
              <a:gd name="connsiteX27" fmla="*/ 383914 w 1380202"/>
              <a:gd name="connsiteY27" fmla="*/ 5437125 h 6858000"/>
              <a:gd name="connsiteX28" fmla="*/ 397482 w 1380202"/>
              <a:gd name="connsiteY28" fmla="*/ 5396260 h 6858000"/>
              <a:gd name="connsiteX29" fmla="*/ 413463 w 1380202"/>
              <a:gd name="connsiteY29" fmla="*/ 5330009 h 6858000"/>
              <a:gd name="connsiteX30" fmla="*/ 446956 w 1380202"/>
              <a:gd name="connsiteY30" fmla="*/ 5273739 h 6858000"/>
              <a:gd name="connsiteX31" fmla="*/ 456555 w 1380202"/>
              <a:gd name="connsiteY31" fmla="*/ 5241779 h 6858000"/>
              <a:gd name="connsiteX32" fmla="*/ 467781 w 1380202"/>
              <a:gd name="connsiteY32" fmla="*/ 5225268 h 6858000"/>
              <a:gd name="connsiteX33" fmla="*/ 468801 w 1380202"/>
              <a:gd name="connsiteY33" fmla="*/ 5217684 h 6858000"/>
              <a:gd name="connsiteX34" fmla="*/ 476142 w 1380202"/>
              <a:gd name="connsiteY34" fmla="*/ 5193377 h 6858000"/>
              <a:gd name="connsiteX35" fmla="*/ 479445 w 1380202"/>
              <a:gd name="connsiteY35" fmla="*/ 5179288 h 6858000"/>
              <a:gd name="connsiteX36" fmla="*/ 480429 w 1380202"/>
              <a:gd name="connsiteY36" fmla="*/ 5173621 h 6858000"/>
              <a:gd name="connsiteX37" fmla="*/ 476063 w 1380202"/>
              <a:gd name="connsiteY37" fmla="*/ 5159961 h 6858000"/>
              <a:gd name="connsiteX38" fmla="*/ 482740 w 1380202"/>
              <a:gd name="connsiteY38" fmla="*/ 5144295 h 6858000"/>
              <a:gd name="connsiteX39" fmla="*/ 479673 w 1380202"/>
              <a:gd name="connsiteY39" fmla="*/ 5125185 h 6858000"/>
              <a:gd name="connsiteX40" fmla="*/ 486503 w 1380202"/>
              <a:gd name="connsiteY40" fmla="*/ 5121884 h 6858000"/>
              <a:gd name="connsiteX41" fmla="*/ 493539 w 1380202"/>
              <a:gd name="connsiteY41" fmla="*/ 5067850 h 6858000"/>
              <a:gd name="connsiteX42" fmla="*/ 496270 w 1380202"/>
              <a:gd name="connsiteY42" fmla="*/ 5060861 h 6858000"/>
              <a:gd name="connsiteX43" fmla="*/ 492974 w 1380202"/>
              <a:gd name="connsiteY43" fmla="*/ 5034192 h 6858000"/>
              <a:gd name="connsiteX44" fmla="*/ 494528 w 1380202"/>
              <a:gd name="connsiteY44" fmla="*/ 4993030 h 6858000"/>
              <a:gd name="connsiteX45" fmla="*/ 501437 w 1380202"/>
              <a:gd name="connsiteY45" fmla="*/ 4946844 h 6858000"/>
              <a:gd name="connsiteX46" fmla="*/ 497293 w 1380202"/>
              <a:gd name="connsiteY46" fmla="*/ 4932692 h 6858000"/>
              <a:gd name="connsiteX47" fmla="*/ 512696 w 1380202"/>
              <a:gd name="connsiteY47" fmla="*/ 4858827 h 6858000"/>
              <a:gd name="connsiteX48" fmla="*/ 518599 w 1380202"/>
              <a:gd name="connsiteY48" fmla="*/ 4821170 h 6858000"/>
              <a:gd name="connsiteX49" fmla="*/ 523332 w 1380202"/>
              <a:gd name="connsiteY49" fmla="*/ 4780965 h 6858000"/>
              <a:gd name="connsiteX50" fmla="*/ 524625 w 1380202"/>
              <a:gd name="connsiteY50" fmla="*/ 4750867 h 6858000"/>
              <a:gd name="connsiteX51" fmla="*/ 522432 w 1380202"/>
              <a:gd name="connsiteY51" fmla="*/ 4690749 h 6858000"/>
              <a:gd name="connsiteX52" fmla="*/ 517912 w 1380202"/>
              <a:gd name="connsiteY52" fmla="*/ 4584173 h 6858000"/>
              <a:gd name="connsiteX53" fmla="*/ 512995 w 1380202"/>
              <a:gd name="connsiteY53" fmla="*/ 4444346 h 6858000"/>
              <a:gd name="connsiteX54" fmla="*/ 509560 w 1380202"/>
              <a:gd name="connsiteY54" fmla="*/ 4375228 h 6858000"/>
              <a:gd name="connsiteX55" fmla="*/ 490213 w 1380202"/>
              <a:gd name="connsiteY55" fmla="*/ 4214165 h 6858000"/>
              <a:gd name="connsiteX56" fmla="*/ 494286 w 1380202"/>
              <a:gd name="connsiteY56" fmla="*/ 4090296 h 6858000"/>
              <a:gd name="connsiteX57" fmla="*/ 479542 w 1380202"/>
              <a:gd name="connsiteY57" fmla="*/ 4033999 h 6858000"/>
              <a:gd name="connsiteX58" fmla="*/ 480691 w 1380202"/>
              <a:gd name="connsiteY58" fmla="*/ 4031933 h 6858000"/>
              <a:gd name="connsiteX59" fmla="*/ 479267 w 1380202"/>
              <a:gd name="connsiteY59" fmla="*/ 4013953 h 6858000"/>
              <a:gd name="connsiteX60" fmla="*/ 465562 w 1380202"/>
              <a:gd name="connsiteY60" fmla="*/ 3974753 h 6858000"/>
              <a:gd name="connsiteX61" fmla="*/ 467160 w 1380202"/>
              <a:gd name="connsiteY61" fmla="*/ 3969950 h 6858000"/>
              <a:gd name="connsiteX62" fmla="*/ 460582 w 1380202"/>
              <a:gd name="connsiteY62" fmla="*/ 3933779 h 6858000"/>
              <a:gd name="connsiteX63" fmla="*/ 461913 w 1380202"/>
              <a:gd name="connsiteY63" fmla="*/ 3933093 h 6858000"/>
              <a:gd name="connsiteX64" fmla="*/ 466267 w 1380202"/>
              <a:gd name="connsiteY64" fmla="*/ 3922082 h 6858000"/>
              <a:gd name="connsiteX65" fmla="*/ 471345 w 1380202"/>
              <a:gd name="connsiteY65" fmla="*/ 3901461 h 6858000"/>
              <a:gd name="connsiteX66" fmla="*/ 493939 w 1380202"/>
              <a:gd name="connsiteY66" fmla="*/ 3813873 h 6858000"/>
              <a:gd name="connsiteX67" fmla="*/ 493364 w 1380202"/>
              <a:gd name="connsiteY67" fmla="*/ 3806161 h 6858000"/>
              <a:gd name="connsiteX68" fmla="*/ 493671 w 1380202"/>
              <a:gd name="connsiteY68" fmla="*/ 3805957 h 6858000"/>
              <a:gd name="connsiteX69" fmla="*/ 493698 w 1380202"/>
              <a:gd name="connsiteY69" fmla="*/ 3797724 h 6858000"/>
              <a:gd name="connsiteX70" fmla="*/ 492313 w 1380202"/>
              <a:gd name="connsiteY70" fmla="*/ 3792098 h 6858000"/>
              <a:gd name="connsiteX71" fmla="*/ 491197 w 1380202"/>
              <a:gd name="connsiteY71" fmla="*/ 3777135 h 6858000"/>
              <a:gd name="connsiteX72" fmla="*/ 492930 w 1380202"/>
              <a:gd name="connsiteY72" fmla="*/ 3771656 h 6858000"/>
              <a:gd name="connsiteX73" fmla="*/ 496673 w 1380202"/>
              <a:gd name="connsiteY73" fmla="*/ 3769007 h 6858000"/>
              <a:gd name="connsiteX74" fmla="*/ 496139 w 1380202"/>
              <a:gd name="connsiteY74" fmla="*/ 3767709 h 6858000"/>
              <a:gd name="connsiteX75" fmla="*/ 504835 w 1380202"/>
              <a:gd name="connsiteY75" fmla="*/ 3738082 h 6858000"/>
              <a:gd name="connsiteX76" fmla="*/ 512181 w 1380202"/>
              <a:gd name="connsiteY76" fmla="*/ 3673397 h 6858000"/>
              <a:gd name="connsiteX77" fmla="*/ 511477 w 1380202"/>
              <a:gd name="connsiteY77" fmla="*/ 3637109 h 6858000"/>
              <a:gd name="connsiteX78" fmla="*/ 514920 w 1380202"/>
              <a:gd name="connsiteY78" fmla="*/ 3536883 h 6858000"/>
              <a:gd name="connsiteX79" fmla="*/ 522458 w 1380202"/>
              <a:gd name="connsiteY79" fmla="*/ 3435652 h 6858000"/>
              <a:gd name="connsiteX80" fmla="*/ 524129 w 1380202"/>
              <a:gd name="connsiteY80" fmla="*/ 3307769 h 6858000"/>
              <a:gd name="connsiteX81" fmla="*/ 541692 w 1380202"/>
              <a:gd name="connsiteY81" fmla="*/ 3250522 h 6858000"/>
              <a:gd name="connsiteX82" fmla="*/ 542117 w 1380202"/>
              <a:gd name="connsiteY82" fmla="*/ 3229163 h 6858000"/>
              <a:gd name="connsiteX83" fmla="*/ 543940 w 1380202"/>
              <a:gd name="connsiteY83" fmla="*/ 3217217 h 6858000"/>
              <a:gd name="connsiteX84" fmla="*/ 530775 w 1380202"/>
              <a:gd name="connsiteY84" fmla="*/ 3183755 h 6858000"/>
              <a:gd name="connsiteX85" fmla="*/ 531276 w 1380202"/>
              <a:gd name="connsiteY85" fmla="*/ 3178642 h 6858000"/>
              <a:gd name="connsiteX86" fmla="*/ 518876 w 1380202"/>
              <a:gd name="connsiteY86" fmla="*/ 3158586 h 6858000"/>
              <a:gd name="connsiteX87" fmla="*/ 504061 w 1380202"/>
              <a:gd name="connsiteY87" fmla="*/ 3129034 h 6858000"/>
              <a:gd name="connsiteX88" fmla="*/ 504726 w 1380202"/>
              <a:gd name="connsiteY88" fmla="*/ 3126682 h 6858000"/>
              <a:gd name="connsiteX89" fmla="*/ 495594 w 1380202"/>
              <a:gd name="connsiteY89" fmla="*/ 3114519 h 6858000"/>
              <a:gd name="connsiteX90" fmla="*/ 482203 w 1380202"/>
              <a:gd name="connsiteY90" fmla="*/ 3106272 h 6858000"/>
              <a:gd name="connsiteX91" fmla="*/ 454933 w 1380202"/>
              <a:gd name="connsiteY91" fmla="*/ 2958185 h 6858000"/>
              <a:gd name="connsiteX92" fmla="*/ 397547 w 1380202"/>
              <a:gd name="connsiteY92" fmla="*/ 2762989 h 6858000"/>
              <a:gd name="connsiteX93" fmla="*/ 346465 w 1380202"/>
              <a:gd name="connsiteY93" fmla="*/ 2554718 h 6858000"/>
              <a:gd name="connsiteX94" fmla="*/ 326559 w 1380202"/>
              <a:gd name="connsiteY94" fmla="*/ 2485734 h 6858000"/>
              <a:gd name="connsiteX95" fmla="*/ 317282 w 1380202"/>
              <a:gd name="connsiteY95" fmla="*/ 2447068 h 6858000"/>
              <a:gd name="connsiteX96" fmla="*/ 304243 w 1380202"/>
              <a:gd name="connsiteY96" fmla="*/ 2425819 h 6858000"/>
              <a:gd name="connsiteX97" fmla="*/ 310242 w 1380202"/>
              <a:gd name="connsiteY97" fmla="*/ 2402874 h 6858000"/>
              <a:gd name="connsiteX98" fmla="*/ 312854 w 1380202"/>
              <a:gd name="connsiteY98" fmla="*/ 2381443 h 6858000"/>
              <a:gd name="connsiteX99" fmla="*/ 289183 w 1380202"/>
              <a:gd name="connsiteY99" fmla="*/ 2261920 h 6858000"/>
              <a:gd name="connsiteX100" fmla="*/ 279070 w 1380202"/>
              <a:gd name="connsiteY100" fmla="*/ 2195378 h 6858000"/>
              <a:gd name="connsiteX101" fmla="*/ 263287 w 1380202"/>
              <a:gd name="connsiteY101" fmla="*/ 2155135 h 6858000"/>
              <a:gd name="connsiteX102" fmla="*/ 260745 w 1380202"/>
              <a:gd name="connsiteY102" fmla="*/ 2118008 h 6858000"/>
              <a:gd name="connsiteX103" fmla="*/ 261738 w 1380202"/>
              <a:gd name="connsiteY103" fmla="*/ 2050531 h 6858000"/>
              <a:gd name="connsiteX104" fmla="*/ 253544 w 1380202"/>
              <a:gd name="connsiteY104" fmla="*/ 1963269 h 6858000"/>
              <a:gd name="connsiteX105" fmla="*/ 234722 w 1380202"/>
              <a:gd name="connsiteY105" fmla="*/ 1906352 h 6858000"/>
              <a:gd name="connsiteX106" fmla="*/ 211279 w 1380202"/>
              <a:gd name="connsiteY106" fmla="*/ 1861531 h 6858000"/>
              <a:gd name="connsiteX107" fmla="*/ 165078 w 1380202"/>
              <a:gd name="connsiteY107" fmla="*/ 1732919 h 6858000"/>
              <a:gd name="connsiteX108" fmla="*/ 137389 w 1380202"/>
              <a:gd name="connsiteY108" fmla="*/ 1663540 h 6858000"/>
              <a:gd name="connsiteX109" fmla="*/ 136515 w 1380202"/>
              <a:gd name="connsiteY109" fmla="*/ 1615777 h 6858000"/>
              <a:gd name="connsiteX110" fmla="*/ 117310 w 1380202"/>
              <a:gd name="connsiteY110" fmla="*/ 1563678 h 6858000"/>
              <a:gd name="connsiteX111" fmla="*/ 130390 w 1380202"/>
              <a:gd name="connsiteY111" fmla="*/ 1519474 h 6858000"/>
              <a:gd name="connsiteX112" fmla="*/ 123132 w 1380202"/>
              <a:gd name="connsiteY112" fmla="*/ 1477995 h 6858000"/>
              <a:gd name="connsiteX113" fmla="*/ 109217 w 1380202"/>
              <a:gd name="connsiteY113" fmla="*/ 1373769 h 6858000"/>
              <a:gd name="connsiteX114" fmla="*/ 117524 w 1380202"/>
              <a:gd name="connsiteY114" fmla="*/ 1307086 h 6858000"/>
              <a:gd name="connsiteX115" fmla="*/ 118712 w 1380202"/>
              <a:gd name="connsiteY115" fmla="*/ 1189033 h 6858000"/>
              <a:gd name="connsiteX116" fmla="*/ 123397 w 1380202"/>
              <a:gd name="connsiteY116" fmla="*/ 1168288 h 6858000"/>
              <a:gd name="connsiteX117" fmla="*/ 115679 w 1380202"/>
              <a:gd name="connsiteY117" fmla="*/ 1142577 h 6858000"/>
              <a:gd name="connsiteX118" fmla="*/ 104985 w 1380202"/>
              <a:gd name="connsiteY118" fmla="*/ 1088484 h 6858000"/>
              <a:gd name="connsiteX119" fmla="*/ 93721 w 1380202"/>
              <a:gd name="connsiteY119" fmla="*/ 1016103 h 6858000"/>
              <a:gd name="connsiteX120" fmla="*/ 95177 w 1380202"/>
              <a:gd name="connsiteY120" fmla="*/ 932283 h 6858000"/>
              <a:gd name="connsiteX121" fmla="*/ 97413 w 1380202"/>
              <a:gd name="connsiteY121" fmla="*/ 915925 h 6858000"/>
              <a:gd name="connsiteX122" fmla="*/ 90042 w 1380202"/>
              <a:gd name="connsiteY122" fmla="*/ 896999 h 6858000"/>
              <a:gd name="connsiteX123" fmla="*/ 59450 w 1380202"/>
              <a:gd name="connsiteY123" fmla="*/ 821517 h 6858000"/>
              <a:gd name="connsiteX124" fmla="*/ 38400 w 1380202"/>
              <a:gd name="connsiteY124" fmla="*/ 751353 h 6858000"/>
              <a:gd name="connsiteX125" fmla="*/ 37958 w 1380202"/>
              <a:gd name="connsiteY125" fmla="*/ 721230 h 6858000"/>
              <a:gd name="connsiteX126" fmla="*/ 23629 w 1380202"/>
              <a:gd name="connsiteY126" fmla="*/ 681659 h 6858000"/>
              <a:gd name="connsiteX127" fmla="*/ 9048 w 1380202"/>
              <a:gd name="connsiteY127" fmla="*/ 635218 h 6858000"/>
              <a:gd name="connsiteX128" fmla="*/ 14059 w 1380202"/>
              <a:gd name="connsiteY128" fmla="*/ 613763 h 6858000"/>
              <a:gd name="connsiteX129" fmla="*/ 1 w 1380202"/>
              <a:gd name="connsiteY129" fmla="*/ 598582 h 6858000"/>
              <a:gd name="connsiteX130" fmla="*/ 79993 w 1380202"/>
              <a:gd name="connsiteY130" fmla="*/ 473479 h 6858000"/>
              <a:gd name="connsiteX131" fmla="*/ 68074 w 1380202"/>
              <a:gd name="connsiteY131" fmla="*/ 446567 h 6858000"/>
              <a:gd name="connsiteX132" fmla="*/ 67322 w 1380202"/>
              <a:gd name="connsiteY132" fmla="*/ 393828 h 6858000"/>
              <a:gd name="connsiteX133" fmla="*/ 67152 w 1380202"/>
              <a:gd name="connsiteY133" fmla="*/ 353137 h 6858000"/>
              <a:gd name="connsiteX134" fmla="*/ 88662 w 1380202"/>
              <a:gd name="connsiteY134" fmla="*/ 309501 h 6858000"/>
              <a:gd name="connsiteX135" fmla="*/ 72845 w 1380202"/>
              <a:gd name="connsiteY135" fmla="*/ 275771 h 6858000"/>
              <a:gd name="connsiteX136" fmla="*/ 89872 w 1380202"/>
              <a:gd name="connsiteY136" fmla="*/ 212860 h 6858000"/>
              <a:gd name="connsiteX137" fmla="*/ 81582 w 1380202"/>
              <a:gd name="connsiteY137" fmla="*/ 144983 h 6858000"/>
              <a:gd name="connsiteX138" fmla="*/ 93866 w 1380202"/>
              <a:gd name="connsiteY138" fmla="*/ 55288 h 6858000"/>
              <a:gd name="connsiteX139" fmla="*/ 53420 w 138020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5239 w 1371382"/>
              <a:gd name="connsiteY128" fmla="*/ 613763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22148 w 1371382"/>
              <a:gd name="connsiteY128" fmla="*/ 585934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13805 w 1364418"/>
              <a:gd name="connsiteY129" fmla="*/ 542923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90309 w 1364418"/>
              <a:gd name="connsiteY121" fmla="*/ 921368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251033 w 1364418"/>
              <a:gd name="connsiteY10" fmla="*/ 6492130 h 6858000"/>
              <a:gd name="connsiteX11" fmla="*/ 266720 w 1364418"/>
              <a:gd name="connsiteY11" fmla="*/ 6431610 h 6858000"/>
              <a:gd name="connsiteX12" fmla="*/ 310425 w 1364418"/>
              <a:gd name="connsiteY12" fmla="*/ 6379786 h 6858000"/>
              <a:gd name="connsiteX13" fmla="*/ 293648 w 1364418"/>
              <a:gd name="connsiteY13" fmla="*/ 6334727 h 6858000"/>
              <a:gd name="connsiteX14" fmla="*/ 271063 w 1364418"/>
              <a:gd name="connsiteY14" fmla="*/ 6313295 h 6858000"/>
              <a:gd name="connsiteX15" fmla="*/ 278227 w 1364418"/>
              <a:gd name="connsiteY15" fmla="*/ 6280046 h 6858000"/>
              <a:gd name="connsiteX16" fmla="*/ 281226 w 1364418"/>
              <a:gd name="connsiteY16" fmla="*/ 6272987 h 6858000"/>
              <a:gd name="connsiteX17" fmla="*/ 288000 w 1364418"/>
              <a:gd name="connsiteY17" fmla="*/ 6252834 h 6858000"/>
              <a:gd name="connsiteX18" fmla="*/ 265992 w 1364418"/>
              <a:gd name="connsiteY18" fmla="*/ 6202459 h 6858000"/>
              <a:gd name="connsiteX19" fmla="*/ 264790 w 1364418"/>
              <a:gd name="connsiteY19" fmla="*/ 6153037 h 6858000"/>
              <a:gd name="connsiteX20" fmla="*/ 280205 w 1364418"/>
              <a:gd name="connsiteY20" fmla="*/ 6078132 h 6858000"/>
              <a:gd name="connsiteX21" fmla="*/ 267592 w 1364418"/>
              <a:gd name="connsiteY21" fmla="*/ 6028119 h 6858000"/>
              <a:gd name="connsiteX22" fmla="*/ 252821 w 1364418"/>
              <a:gd name="connsiteY22" fmla="*/ 5926735 h 6858000"/>
              <a:gd name="connsiteX23" fmla="*/ 302333 w 1364418"/>
              <a:gd name="connsiteY23" fmla="*/ 5712857 h 6858000"/>
              <a:gd name="connsiteX24" fmla="*/ 332131 w 1364418"/>
              <a:gd name="connsiteY24" fmla="*/ 5660491 h 6858000"/>
              <a:gd name="connsiteX25" fmla="*/ 341254 w 1364418"/>
              <a:gd name="connsiteY25" fmla="*/ 5563435 h 6858000"/>
              <a:gd name="connsiteX26" fmla="*/ 368130 w 1364418"/>
              <a:gd name="connsiteY26" fmla="*/ 5437125 h 6858000"/>
              <a:gd name="connsiteX27" fmla="*/ 381698 w 1364418"/>
              <a:gd name="connsiteY27" fmla="*/ 5396260 h 6858000"/>
              <a:gd name="connsiteX28" fmla="*/ 397679 w 1364418"/>
              <a:gd name="connsiteY28" fmla="*/ 5330009 h 6858000"/>
              <a:gd name="connsiteX29" fmla="*/ 431172 w 1364418"/>
              <a:gd name="connsiteY29" fmla="*/ 5273739 h 6858000"/>
              <a:gd name="connsiteX30" fmla="*/ 440771 w 1364418"/>
              <a:gd name="connsiteY30" fmla="*/ 5241779 h 6858000"/>
              <a:gd name="connsiteX31" fmla="*/ 451997 w 1364418"/>
              <a:gd name="connsiteY31" fmla="*/ 5225268 h 6858000"/>
              <a:gd name="connsiteX32" fmla="*/ 453017 w 1364418"/>
              <a:gd name="connsiteY32" fmla="*/ 5217684 h 6858000"/>
              <a:gd name="connsiteX33" fmla="*/ 460358 w 1364418"/>
              <a:gd name="connsiteY33" fmla="*/ 5193377 h 6858000"/>
              <a:gd name="connsiteX34" fmla="*/ 463661 w 1364418"/>
              <a:gd name="connsiteY34" fmla="*/ 5179288 h 6858000"/>
              <a:gd name="connsiteX35" fmla="*/ 464645 w 1364418"/>
              <a:gd name="connsiteY35" fmla="*/ 5173621 h 6858000"/>
              <a:gd name="connsiteX36" fmla="*/ 460279 w 1364418"/>
              <a:gd name="connsiteY36" fmla="*/ 5159961 h 6858000"/>
              <a:gd name="connsiteX37" fmla="*/ 466956 w 1364418"/>
              <a:gd name="connsiteY37" fmla="*/ 5144295 h 6858000"/>
              <a:gd name="connsiteX38" fmla="*/ 463889 w 1364418"/>
              <a:gd name="connsiteY38" fmla="*/ 5125185 h 6858000"/>
              <a:gd name="connsiteX39" fmla="*/ 470719 w 1364418"/>
              <a:gd name="connsiteY39" fmla="*/ 5121884 h 6858000"/>
              <a:gd name="connsiteX40" fmla="*/ 477755 w 1364418"/>
              <a:gd name="connsiteY40" fmla="*/ 5067850 h 6858000"/>
              <a:gd name="connsiteX41" fmla="*/ 480486 w 1364418"/>
              <a:gd name="connsiteY41" fmla="*/ 5060861 h 6858000"/>
              <a:gd name="connsiteX42" fmla="*/ 477190 w 1364418"/>
              <a:gd name="connsiteY42" fmla="*/ 5034192 h 6858000"/>
              <a:gd name="connsiteX43" fmla="*/ 478744 w 1364418"/>
              <a:gd name="connsiteY43" fmla="*/ 4993030 h 6858000"/>
              <a:gd name="connsiteX44" fmla="*/ 485653 w 1364418"/>
              <a:gd name="connsiteY44" fmla="*/ 4946844 h 6858000"/>
              <a:gd name="connsiteX45" fmla="*/ 481509 w 1364418"/>
              <a:gd name="connsiteY45" fmla="*/ 4932692 h 6858000"/>
              <a:gd name="connsiteX46" fmla="*/ 496912 w 1364418"/>
              <a:gd name="connsiteY46" fmla="*/ 4858827 h 6858000"/>
              <a:gd name="connsiteX47" fmla="*/ 502815 w 1364418"/>
              <a:gd name="connsiteY47" fmla="*/ 4821170 h 6858000"/>
              <a:gd name="connsiteX48" fmla="*/ 507548 w 1364418"/>
              <a:gd name="connsiteY48" fmla="*/ 4780965 h 6858000"/>
              <a:gd name="connsiteX49" fmla="*/ 508841 w 1364418"/>
              <a:gd name="connsiteY49" fmla="*/ 4750867 h 6858000"/>
              <a:gd name="connsiteX50" fmla="*/ 506648 w 1364418"/>
              <a:gd name="connsiteY50" fmla="*/ 4690749 h 6858000"/>
              <a:gd name="connsiteX51" fmla="*/ 502128 w 1364418"/>
              <a:gd name="connsiteY51" fmla="*/ 4584173 h 6858000"/>
              <a:gd name="connsiteX52" fmla="*/ 497211 w 1364418"/>
              <a:gd name="connsiteY52" fmla="*/ 4444346 h 6858000"/>
              <a:gd name="connsiteX53" fmla="*/ 493776 w 1364418"/>
              <a:gd name="connsiteY53" fmla="*/ 4375228 h 6858000"/>
              <a:gd name="connsiteX54" fmla="*/ 474429 w 1364418"/>
              <a:gd name="connsiteY54" fmla="*/ 4214165 h 6858000"/>
              <a:gd name="connsiteX55" fmla="*/ 478502 w 1364418"/>
              <a:gd name="connsiteY55" fmla="*/ 4090296 h 6858000"/>
              <a:gd name="connsiteX56" fmla="*/ 463758 w 1364418"/>
              <a:gd name="connsiteY56" fmla="*/ 4033999 h 6858000"/>
              <a:gd name="connsiteX57" fmla="*/ 464907 w 1364418"/>
              <a:gd name="connsiteY57" fmla="*/ 4031933 h 6858000"/>
              <a:gd name="connsiteX58" fmla="*/ 463483 w 1364418"/>
              <a:gd name="connsiteY58" fmla="*/ 4013953 h 6858000"/>
              <a:gd name="connsiteX59" fmla="*/ 449778 w 1364418"/>
              <a:gd name="connsiteY59" fmla="*/ 3974753 h 6858000"/>
              <a:gd name="connsiteX60" fmla="*/ 451376 w 1364418"/>
              <a:gd name="connsiteY60" fmla="*/ 3969950 h 6858000"/>
              <a:gd name="connsiteX61" fmla="*/ 444798 w 1364418"/>
              <a:gd name="connsiteY61" fmla="*/ 3933779 h 6858000"/>
              <a:gd name="connsiteX62" fmla="*/ 446129 w 1364418"/>
              <a:gd name="connsiteY62" fmla="*/ 3933093 h 6858000"/>
              <a:gd name="connsiteX63" fmla="*/ 450483 w 1364418"/>
              <a:gd name="connsiteY63" fmla="*/ 3922082 h 6858000"/>
              <a:gd name="connsiteX64" fmla="*/ 455561 w 1364418"/>
              <a:gd name="connsiteY64" fmla="*/ 3901461 h 6858000"/>
              <a:gd name="connsiteX65" fmla="*/ 478155 w 1364418"/>
              <a:gd name="connsiteY65" fmla="*/ 3813873 h 6858000"/>
              <a:gd name="connsiteX66" fmla="*/ 477580 w 1364418"/>
              <a:gd name="connsiteY66" fmla="*/ 3806161 h 6858000"/>
              <a:gd name="connsiteX67" fmla="*/ 477887 w 1364418"/>
              <a:gd name="connsiteY67" fmla="*/ 3805957 h 6858000"/>
              <a:gd name="connsiteX68" fmla="*/ 477914 w 1364418"/>
              <a:gd name="connsiteY68" fmla="*/ 3797724 h 6858000"/>
              <a:gd name="connsiteX69" fmla="*/ 476529 w 1364418"/>
              <a:gd name="connsiteY69" fmla="*/ 3792098 h 6858000"/>
              <a:gd name="connsiteX70" fmla="*/ 475413 w 1364418"/>
              <a:gd name="connsiteY70" fmla="*/ 3777135 h 6858000"/>
              <a:gd name="connsiteX71" fmla="*/ 477146 w 1364418"/>
              <a:gd name="connsiteY71" fmla="*/ 3771656 h 6858000"/>
              <a:gd name="connsiteX72" fmla="*/ 480889 w 1364418"/>
              <a:gd name="connsiteY72" fmla="*/ 3769007 h 6858000"/>
              <a:gd name="connsiteX73" fmla="*/ 480355 w 1364418"/>
              <a:gd name="connsiteY73" fmla="*/ 3767709 h 6858000"/>
              <a:gd name="connsiteX74" fmla="*/ 489051 w 1364418"/>
              <a:gd name="connsiteY74" fmla="*/ 3738082 h 6858000"/>
              <a:gd name="connsiteX75" fmla="*/ 496397 w 1364418"/>
              <a:gd name="connsiteY75" fmla="*/ 3673397 h 6858000"/>
              <a:gd name="connsiteX76" fmla="*/ 495693 w 1364418"/>
              <a:gd name="connsiteY76" fmla="*/ 3637109 h 6858000"/>
              <a:gd name="connsiteX77" fmla="*/ 499136 w 1364418"/>
              <a:gd name="connsiteY77" fmla="*/ 3536883 h 6858000"/>
              <a:gd name="connsiteX78" fmla="*/ 506674 w 1364418"/>
              <a:gd name="connsiteY78" fmla="*/ 3435652 h 6858000"/>
              <a:gd name="connsiteX79" fmla="*/ 508345 w 1364418"/>
              <a:gd name="connsiteY79" fmla="*/ 3307769 h 6858000"/>
              <a:gd name="connsiteX80" fmla="*/ 525908 w 1364418"/>
              <a:gd name="connsiteY80" fmla="*/ 3250522 h 6858000"/>
              <a:gd name="connsiteX81" fmla="*/ 526333 w 1364418"/>
              <a:gd name="connsiteY81" fmla="*/ 3229163 h 6858000"/>
              <a:gd name="connsiteX82" fmla="*/ 528156 w 1364418"/>
              <a:gd name="connsiteY82" fmla="*/ 3217217 h 6858000"/>
              <a:gd name="connsiteX83" fmla="*/ 514991 w 1364418"/>
              <a:gd name="connsiteY83" fmla="*/ 3183755 h 6858000"/>
              <a:gd name="connsiteX84" fmla="*/ 515492 w 1364418"/>
              <a:gd name="connsiteY84" fmla="*/ 3178642 h 6858000"/>
              <a:gd name="connsiteX85" fmla="*/ 503092 w 1364418"/>
              <a:gd name="connsiteY85" fmla="*/ 3158586 h 6858000"/>
              <a:gd name="connsiteX86" fmla="*/ 488277 w 1364418"/>
              <a:gd name="connsiteY86" fmla="*/ 3129034 h 6858000"/>
              <a:gd name="connsiteX87" fmla="*/ 488942 w 1364418"/>
              <a:gd name="connsiteY87" fmla="*/ 3126682 h 6858000"/>
              <a:gd name="connsiteX88" fmla="*/ 479810 w 1364418"/>
              <a:gd name="connsiteY88" fmla="*/ 3114519 h 6858000"/>
              <a:gd name="connsiteX89" fmla="*/ 466419 w 1364418"/>
              <a:gd name="connsiteY89" fmla="*/ 3106272 h 6858000"/>
              <a:gd name="connsiteX90" fmla="*/ 439149 w 1364418"/>
              <a:gd name="connsiteY90" fmla="*/ 2958185 h 6858000"/>
              <a:gd name="connsiteX91" fmla="*/ 381763 w 1364418"/>
              <a:gd name="connsiteY91" fmla="*/ 2762989 h 6858000"/>
              <a:gd name="connsiteX92" fmla="*/ 330681 w 1364418"/>
              <a:gd name="connsiteY92" fmla="*/ 2554718 h 6858000"/>
              <a:gd name="connsiteX93" fmla="*/ 310775 w 1364418"/>
              <a:gd name="connsiteY93" fmla="*/ 2485734 h 6858000"/>
              <a:gd name="connsiteX94" fmla="*/ 301498 w 1364418"/>
              <a:gd name="connsiteY94" fmla="*/ 2447068 h 6858000"/>
              <a:gd name="connsiteX95" fmla="*/ 288459 w 1364418"/>
              <a:gd name="connsiteY95" fmla="*/ 2425819 h 6858000"/>
              <a:gd name="connsiteX96" fmla="*/ 294458 w 1364418"/>
              <a:gd name="connsiteY96" fmla="*/ 2402874 h 6858000"/>
              <a:gd name="connsiteX97" fmla="*/ 297070 w 1364418"/>
              <a:gd name="connsiteY97" fmla="*/ 2381443 h 6858000"/>
              <a:gd name="connsiteX98" fmla="*/ 273399 w 1364418"/>
              <a:gd name="connsiteY98" fmla="*/ 2261920 h 6858000"/>
              <a:gd name="connsiteX99" fmla="*/ 263286 w 1364418"/>
              <a:gd name="connsiteY99" fmla="*/ 2195378 h 6858000"/>
              <a:gd name="connsiteX100" fmla="*/ 247503 w 1364418"/>
              <a:gd name="connsiteY100" fmla="*/ 2155135 h 6858000"/>
              <a:gd name="connsiteX101" fmla="*/ 244961 w 1364418"/>
              <a:gd name="connsiteY101" fmla="*/ 2118008 h 6858000"/>
              <a:gd name="connsiteX102" fmla="*/ 245954 w 1364418"/>
              <a:gd name="connsiteY102" fmla="*/ 2050531 h 6858000"/>
              <a:gd name="connsiteX103" fmla="*/ 237760 w 1364418"/>
              <a:gd name="connsiteY103" fmla="*/ 1963269 h 6858000"/>
              <a:gd name="connsiteX104" fmla="*/ 218938 w 1364418"/>
              <a:gd name="connsiteY104" fmla="*/ 1906352 h 6858000"/>
              <a:gd name="connsiteX105" fmla="*/ 195495 w 1364418"/>
              <a:gd name="connsiteY105" fmla="*/ 1861531 h 6858000"/>
              <a:gd name="connsiteX106" fmla="*/ 149294 w 1364418"/>
              <a:gd name="connsiteY106" fmla="*/ 1732919 h 6858000"/>
              <a:gd name="connsiteX107" fmla="*/ 121605 w 1364418"/>
              <a:gd name="connsiteY107" fmla="*/ 1663540 h 6858000"/>
              <a:gd name="connsiteX108" fmla="*/ 120731 w 1364418"/>
              <a:gd name="connsiteY108" fmla="*/ 1615777 h 6858000"/>
              <a:gd name="connsiteX109" fmla="*/ 101526 w 1364418"/>
              <a:gd name="connsiteY109" fmla="*/ 1563678 h 6858000"/>
              <a:gd name="connsiteX110" fmla="*/ 114606 w 1364418"/>
              <a:gd name="connsiteY110" fmla="*/ 1519474 h 6858000"/>
              <a:gd name="connsiteX111" fmla="*/ 107348 w 1364418"/>
              <a:gd name="connsiteY111" fmla="*/ 1477995 h 6858000"/>
              <a:gd name="connsiteX112" fmla="*/ 93433 w 1364418"/>
              <a:gd name="connsiteY112" fmla="*/ 1373769 h 6858000"/>
              <a:gd name="connsiteX113" fmla="*/ 101740 w 1364418"/>
              <a:gd name="connsiteY113" fmla="*/ 1307086 h 6858000"/>
              <a:gd name="connsiteX114" fmla="*/ 102928 w 1364418"/>
              <a:gd name="connsiteY114" fmla="*/ 1189033 h 6858000"/>
              <a:gd name="connsiteX115" fmla="*/ 107613 w 1364418"/>
              <a:gd name="connsiteY115" fmla="*/ 1168288 h 6858000"/>
              <a:gd name="connsiteX116" fmla="*/ 99895 w 1364418"/>
              <a:gd name="connsiteY116" fmla="*/ 1142577 h 6858000"/>
              <a:gd name="connsiteX117" fmla="*/ 89201 w 1364418"/>
              <a:gd name="connsiteY117" fmla="*/ 1088484 h 6858000"/>
              <a:gd name="connsiteX118" fmla="*/ 77937 w 1364418"/>
              <a:gd name="connsiteY118" fmla="*/ 1016103 h 6858000"/>
              <a:gd name="connsiteX119" fmla="*/ 79393 w 1364418"/>
              <a:gd name="connsiteY119" fmla="*/ 954054 h 6858000"/>
              <a:gd name="connsiteX120" fmla="*/ 90309 w 1364418"/>
              <a:gd name="connsiteY120" fmla="*/ 921368 h 6858000"/>
              <a:gd name="connsiteX121" fmla="*/ 74258 w 1364418"/>
              <a:gd name="connsiteY121" fmla="*/ 896999 h 6858000"/>
              <a:gd name="connsiteX122" fmla="*/ 43666 w 1364418"/>
              <a:gd name="connsiteY122" fmla="*/ 821517 h 6858000"/>
              <a:gd name="connsiteX123" fmla="*/ 22616 w 1364418"/>
              <a:gd name="connsiteY123" fmla="*/ 751353 h 6858000"/>
              <a:gd name="connsiteX124" fmla="*/ 22174 w 1364418"/>
              <a:gd name="connsiteY124" fmla="*/ 721230 h 6858000"/>
              <a:gd name="connsiteX125" fmla="*/ 7845 w 1364418"/>
              <a:gd name="connsiteY125" fmla="*/ 681659 h 6858000"/>
              <a:gd name="connsiteX126" fmla="*/ 31306 w 1364418"/>
              <a:gd name="connsiteY126" fmla="*/ 619315 h 6858000"/>
              <a:gd name="connsiteX127" fmla="*/ 15184 w 1364418"/>
              <a:gd name="connsiteY127" fmla="*/ 585934 h 6858000"/>
              <a:gd name="connsiteX128" fmla="*/ 22258 w 1364418"/>
              <a:gd name="connsiteY128" fmla="*/ 538948 h 6858000"/>
              <a:gd name="connsiteX129" fmla="*/ 26166 w 1364418"/>
              <a:gd name="connsiteY129" fmla="*/ 525163 h 6858000"/>
              <a:gd name="connsiteX130" fmla="*/ 52290 w 1364418"/>
              <a:gd name="connsiteY130" fmla="*/ 446567 h 6858000"/>
              <a:gd name="connsiteX131" fmla="*/ 51538 w 1364418"/>
              <a:gd name="connsiteY131" fmla="*/ 393828 h 6858000"/>
              <a:gd name="connsiteX132" fmla="*/ 51368 w 1364418"/>
              <a:gd name="connsiteY132" fmla="*/ 353137 h 6858000"/>
              <a:gd name="connsiteX133" fmla="*/ 55970 w 1364418"/>
              <a:gd name="connsiteY133" fmla="*/ 321428 h 6858000"/>
              <a:gd name="connsiteX134" fmla="*/ 57061 w 1364418"/>
              <a:gd name="connsiteY134" fmla="*/ 275771 h 6858000"/>
              <a:gd name="connsiteX135" fmla="*/ 74088 w 1364418"/>
              <a:gd name="connsiteY135" fmla="*/ 212860 h 6858000"/>
              <a:gd name="connsiteX136" fmla="*/ 65798 w 1364418"/>
              <a:gd name="connsiteY136" fmla="*/ 144983 h 6858000"/>
              <a:gd name="connsiteX137" fmla="*/ 78082 w 1364418"/>
              <a:gd name="connsiteY137" fmla="*/ 55288 h 6858000"/>
              <a:gd name="connsiteX138" fmla="*/ 37636 w 1364418"/>
              <a:gd name="connsiteY138"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251033 w 1364418"/>
              <a:gd name="connsiteY9" fmla="*/ 6492130 h 6858000"/>
              <a:gd name="connsiteX10" fmla="*/ 266720 w 1364418"/>
              <a:gd name="connsiteY10" fmla="*/ 6431610 h 6858000"/>
              <a:gd name="connsiteX11" fmla="*/ 310425 w 1364418"/>
              <a:gd name="connsiteY11" fmla="*/ 6379786 h 6858000"/>
              <a:gd name="connsiteX12" fmla="*/ 293648 w 1364418"/>
              <a:gd name="connsiteY12" fmla="*/ 6334727 h 6858000"/>
              <a:gd name="connsiteX13" fmla="*/ 271063 w 1364418"/>
              <a:gd name="connsiteY13" fmla="*/ 6313295 h 6858000"/>
              <a:gd name="connsiteX14" fmla="*/ 278227 w 1364418"/>
              <a:gd name="connsiteY14" fmla="*/ 6280046 h 6858000"/>
              <a:gd name="connsiteX15" fmla="*/ 281226 w 1364418"/>
              <a:gd name="connsiteY15" fmla="*/ 6272987 h 6858000"/>
              <a:gd name="connsiteX16" fmla="*/ 288000 w 1364418"/>
              <a:gd name="connsiteY16" fmla="*/ 6252834 h 6858000"/>
              <a:gd name="connsiteX17" fmla="*/ 265992 w 1364418"/>
              <a:gd name="connsiteY17" fmla="*/ 6202459 h 6858000"/>
              <a:gd name="connsiteX18" fmla="*/ 264790 w 1364418"/>
              <a:gd name="connsiteY18" fmla="*/ 6153037 h 6858000"/>
              <a:gd name="connsiteX19" fmla="*/ 280205 w 1364418"/>
              <a:gd name="connsiteY19" fmla="*/ 6078132 h 6858000"/>
              <a:gd name="connsiteX20" fmla="*/ 267592 w 1364418"/>
              <a:gd name="connsiteY20" fmla="*/ 6028119 h 6858000"/>
              <a:gd name="connsiteX21" fmla="*/ 252821 w 1364418"/>
              <a:gd name="connsiteY21" fmla="*/ 5926735 h 6858000"/>
              <a:gd name="connsiteX22" fmla="*/ 302333 w 1364418"/>
              <a:gd name="connsiteY22" fmla="*/ 5712857 h 6858000"/>
              <a:gd name="connsiteX23" fmla="*/ 332131 w 1364418"/>
              <a:gd name="connsiteY23" fmla="*/ 5660491 h 6858000"/>
              <a:gd name="connsiteX24" fmla="*/ 341254 w 1364418"/>
              <a:gd name="connsiteY24" fmla="*/ 5563435 h 6858000"/>
              <a:gd name="connsiteX25" fmla="*/ 368130 w 1364418"/>
              <a:gd name="connsiteY25" fmla="*/ 5437125 h 6858000"/>
              <a:gd name="connsiteX26" fmla="*/ 381698 w 1364418"/>
              <a:gd name="connsiteY26" fmla="*/ 5396260 h 6858000"/>
              <a:gd name="connsiteX27" fmla="*/ 397679 w 1364418"/>
              <a:gd name="connsiteY27" fmla="*/ 5330009 h 6858000"/>
              <a:gd name="connsiteX28" fmla="*/ 431172 w 1364418"/>
              <a:gd name="connsiteY28" fmla="*/ 5273739 h 6858000"/>
              <a:gd name="connsiteX29" fmla="*/ 440771 w 1364418"/>
              <a:gd name="connsiteY29" fmla="*/ 5241779 h 6858000"/>
              <a:gd name="connsiteX30" fmla="*/ 451997 w 1364418"/>
              <a:gd name="connsiteY30" fmla="*/ 5225268 h 6858000"/>
              <a:gd name="connsiteX31" fmla="*/ 453017 w 1364418"/>
              <a:gd name="connsiteY31" fmla="*/ 5217684 h 6858000"/>
              <a:gd name="connsiteX32" fmla="*/ 460358 w 1364418"/>
              <a:gd name="connsiteY32" fmla="*/ 5193377 h 6858000"/>
              <a:gd name="connsiteX33" fmla="*/ 463661 w 1364418"/>
              <a:gd name="connsiteY33" fmla="*/ 5179288 h 6858000"/>
              <a:gd name="connsiteX34" fmla="*/ 464645 w 1364418"/>
              <a:gd name="connsiteY34" fmla="*/ 5173621 h 6858000"/>
              <a:gd name="connsiteX35" fmla="*/ 460279 w 1364418"/>
              <a:gd name="connsiteY35" fmla="*/ 5159961 h 6858000"/>
              <a:gd name="connsiteX36" fmla="*/ 466956 w 1364418"/>
              <a:gd name="connsiteY36" fmla="*/ 5144295 h 6858000"/>
              <a:gd name="connsiteX37" fmla="*/ 463889 w 1364418"/>
              <a:gd name="connsiteY37" fmla="*/ 5125185 h 6858000"/>
              <a:gd name="connsiteX38" fmla="*/ 470719 w 1364418"/>
              <a:gd name="connsiteY38" fmla="*/ 5121884 h 6858000"/>
              <a:gd name="connsiteX39" fmla="*/ 477755 w 1364418"/>
              <a:gd name="connsiteY39" fmla="*/ 5067850 h 6858000"/>
              <a:gd name="connsiteX40" fmla="*/ 480486 w 1364418"/>
              <a:gd name="connsiteY40" fmla="*/ 5060861 h 6858000"/>
              <a:gd name="connsiteX41" fmla="*/ 477190 w 1364418"/>
              <a:gd name="connsiteY41" fmla="*/ 5034192 h 6858000"/>
              <a:gd name="connsiteX42" fmla="*/ 478744 w 1364418"/>
              <a:gd name="connsiteY42" fmla="*/ 4993030 h 6858000"/>
              <a:gd name="connsiteX43" fmla="*/ 485653 w 1364418"/>
              <a:gd name="connsiteY43" fmla="*/ 4946844 h 6858000"/>
              <a:gd name="connsiteX44" fmla="*/ 481509 w 1364418"/>
              <a:gd name="connsiteY44" fmla="*/ 4932692 h 6858000"/>
              <a:gd name="connsiteX45" fmla="*/ 496912 w 1364418"/>
              <a:gd name="connsiteY45" fmla="*/ 4858827 h 6858000"/>
              <a:gd name="connsiteX46" fmla="*/ 502815 w 1364418"/>
              <a:gd name="connsiteY46" fmla="*/ 4821170 h 6858000"/>
              <a:gd name="connsiteX47" fmla="*/ 507548 w 1364418"/>
              <a:gd name="connsiteY47" fmla="*/ 4780965 h 6858000"/>
              <a:gd name="connsiteX48" fmla="*/ 508841 w 1364418"/>
              <a:gd name="connsiteY48" fmla="*/ 4750867 h 6858000"/>
              <a:gd name="connsiteX49" fmla="*/ 506648 w 1364418"/>
              <a:gd name="connsiteY49" fmla="*/ 4690749 h 6858000"/>
              <a:gd name="connsiteX50" fmla="*/ 502128 w 1364418"/>
              <a:gd name="connsiteY50" fmla="*/ 4584173 h 6858000"/>
              <a:gd name="connsiteX51" fmla="*/ 497211 w 1364418"/>
              <a:gd name="connsiteY51" fmla="*/ 4444346 h 6858000"/>
              <a:gd name="connsiteX52" fmla="*/ 493776 w 1364418"/>
              <a:gd name="connsiteY52" fmla="*/ 4375228 h 6858000"/>
              <a:gd name="connsiteX53" fmla="*/ 474429 w 1364418"/>
              <a:gd name="connsiteY53" fmla="*/ 4214165 h 6858000"/>
              <a:gd name="connsiteX54" fmla="*/ 478502 w 1364418"/>
              <a:gd name="connsiteY54" fmla="*/ 4090296 h 6858000"/>
              <a:gd name="connsiteX55" fmla="*/ 463758 w 1364418"/>
              <a:gd name="connsiteY55" fmla="*/ 4033999 h 6858000"/>
              <a:gd name="connsiteX56" fmla="*/ 464907 w 1364418"/>
              <a:gd name="connsiteY56" fmla="*/ 4031933 h 6858000"/>
              <a:gd name="connsiteX57" fmla="*/ 463483 w 1364418"/>
              <a:gd name="connsiteY57" fmla="*/ 4013953 h 6858000"/>
              <a:gd name="connsiteX58" fmla="*/ 449778 w 1364418"/>
              <a:gd name="connsiteY58" fmla="*/ 3974753 h 6858000"/>
              <a:gd name="connsiteX59" fmla="*/ 451376 w 1364418"/>
              <a:gd name="connsiteY59" fmla="*/ 3969950 h 6858000"/>
              <a:gd name="connsiteX60" fmla="*/ 444798 w 1364418"/>
              <a:gd name="connsiteY60" fmla="*/ 3933779 h 6858000"/>
              <a:gd name="connsiteX61" fmla="*/ 446129 w 1364418"/>
              <a:gd name="connsiteY61" fmla="*/ 3933093 h 6858000"/>
              <a:gd name="connsiteX62" fmla="*/ 450483 w 1364418"/>
              <a:gd name="connsiteY62" fmla="*/ 3922082 h 6858000"/>
              <a:gd name="connsiteX63" fmla="*/ 455561 w 1364418"/>
              <a:gd name="connsiteY63" fmla="*/ 3901461 h 6858000"/>
              <a:gd name="connsiteX64" fmla="*/ 478155 w 1364418"/>
              <a:gd name="connsiteY64" fmla="*/ 3813873 h 6858000"/>
              <a:gd name="connsiteX65" fmla="*/ 477580 w 1364418"/>
              <a:gd name="connsiteY65" fmla="*/ 3806161 h 6858000"/>
              <a:gd name="connsiteX66" fmla="*/ 477887 w 1364418"/>
              <a:gd name="connsiteY66" fmla="*/ 3805957 h 6858000"/>
              <a:gd name="connsiteX67" fmla="*/ 477914 w 1364418"/>
              <a:gd name="connsiteY67" fmla="*/ 3797724 h 6858000"/>
              <a:gd name="connsiteX68" fmla="*/ 476529 w 1364418"/>
              <a:gd name="connsiteY68" fmla="*/ 3792098 h 6858000"/>
              <a:gd name="connsiteX69" fmla="*/ 475413 w 1364418"/>
              <a:gd name="connsiteY69" fmla="*/ 3777135 h 6858000"/>
              <a:gd name="connsiteX70" fmla="*/ 477146 w 1364418"/>
              <a:gd name="connsiteY70" fmla="*/ 3771656 h 6858000"/>
              <a:gd name="connsiteX71" fmla="*/ 480889 w 1364418"/>
              <a:gd name="connsiteY71" fmla="*/ 3769007 h 6858000"/>
              <a:gd name="connsiteX72" fmla="*/ 480355 w 1364418"/>
              <a:gd name="connsiteY72" fmla="*/ 3767709 h 6858000"/>
              <a:gd name="connsiteX73" fmla="*/ 489051 w 1364418"/>
              <a:gd name="connsiteY73" fmla="*/ 3738082 h 6858000"/>
              <a:gd name="connsiteX74" fmla="*/ 496397 w 1364418"/>
              <a:gd name="connsiteY74" fmla="*/ 3673397 h 6858000"/>
              <a:gd name="connsiteX75" fmla="*/ 495693 w 1364418"/>
              <a:gd name="connsiteY75" fmla="*/ 3637109 h 6858000"/>
              <a:gd name="connsiteX76" fmla="*/ 499136 w 1364418"/>
              <a:gd name="connsiteY76" fmla="*/ 3536883 h 6858000"/>
              <a:gd name="connsiteX77" fmla="*/ 506674 w 1364418"/>
              <a:gd name="connsiteY77" fmla="*/ 3435652 h 6858000"/>
              <a:gd name="connsiteX78" fmla="*/ 508345 w 1364418"/>
              <a:gd name="connsiteY78" fmla="*/ 3307769 h 6858000"/>
              <a:gd name="connsiteX79" fmla="*/ 525908 w 1364418"/>
              <a:gd name="connsiteY79" fmla="*/ 3250522 h 6858000"/>
              <a:gd name="connsiteX80" fmla="*/ 526333 w 1364418"/>
              <a:gd name="connsiteY80" fmla="*/ 3229163 h 6858000"/>
              <a:gd name="connsiteX81" fmla="*/ 528156 w 1364418"/>
              <a:gd name="connsiteY81" fmla="*/ 3217217 h 6858000"/>
              <a:gd name="connsiteX82" fmla="*/ 514991 w 1364418"/>
              <a:gd name="connsiteY82" fmla="*/ 3183755 h 6858000"/>
              <a:gd name="connsiteX83" fmla="*/ 515492 w 1364418"/>
              <a:gd name="connsiteY83" fmla="*/ 3178642 h 6858000"/>
              <a:gd name="connsiteX84" fmla="*/ 503092 w 1364418"/>
              <a:gd name="connsiteY84" fmla="*/ 3158586 h 6858000"/>
              <a:gd name="connsiteX85" fmla="*/ 488277 w 1364418"/>
              <a:gd name="connsiteY85" fmla="*/ 3129034 h 6858000"/>
              <a:gd name="connsiteX86" fmla="*/ 488942 w 1364418"/>
              <a:gd name="connsiteY86" fmla="*/ 3126682 h 6858000"/>
              <a:gd name="connsiteX87" fmla="*/ 479810 w 1364418"/>
              <a:gd name="connsiteY87" fmla="*/ 3114519 h 6858000"/>
              <a:gd name="connsiteX88" fmla="*/ 466419 w 1364418"/>
              <a:gd name="connsiteY88" fmla="*/ 3106272 h 6858000"/>
              <a:gd name="connsiteX89" fmla="*/ 439149 w 1364418"/>
              <a:gd name="connsiteY89" fmla="*/ 2958185 h 6858000"/>
              <a:gd name="connsiteX90" fmla="*/ 381763 w 1364418"/>
              <a:gd name="connsiteY90" fmla="*/ 2762989 h 6858000"/>
              <a:gd name="connsiteX91" fmla="*/ 330681 w 1364418"/>
              <a:gd name="connsiteY91" fmla="*/ 2554718 h 6858000"/>
              <a:gd name="connsiteX92" fmla="*/ 310775 w 1364418"/>
              <a:gd name="connsiteY92" fmla="*/ 2485734 h 6858000"/>
              <a:gd name="connsiteX93" fmla="*/ 301498 w 1364418"/>
              <a:gd name="connsiteY93" fmla="*/ 2447068 h 6858000"/>
              <a:gd name="connsiteX94" fmla="*/ 288459 w 1364418"/>
              <a:gd name="connsiteY94" fmla="*/ 2425819 h 6858000"/>
              <a:gd name="connsiteX95" fmla="*/ 294458 w 1364418"/>
              <a:gd name="connsiteY95" fmla="*/ 2402874 h 6858000"/>
              <a:gd name="connsiteX96" fmla="*/ 297070 w 1364418"/>
              <a:gd name="connsiteY96" fmla="*/ 2381443 h 6858000"/>
              <a:gd name="connsiteX97" fmla="*/ 273399 w 1364418"/>
              <a:gd name="connsiteY97" fmla="*/ 2261920 h 6858000"/>
              <a:gd name="connsiteX98" fmla="*/ 263286 w 1364418"/>
              <a:gd name="connsiteY98" fmla="*/ 2195378 h 6858000"/>
              <a:gd name="connsiteX99" fmla="*/ 247503 w 1364418"/>
              <a:gd name="connsiteY99" fmla="*/ 2155135 h 6858000"/>
              <a:gd name="connsiteX100" fmla="*/ 244961 w 1364418"/>
              <a:gd name="connsiteY100" fmla="*/ 2118008 h 6858000"/>
              <a:gd name="connsiteX101" fmla="*/ 245954 w 1364418"/>
              <a:gd name="connsiteY101" fmla="*/ 2050531 h 6858000"/>
              <a:gd name="connsiteX102" fmla="*/ 237760 w 1364418"/>
              <a:gd name="connsiteY102" fmla="*/ 1963269 h 6858000"/>
              <a:gd name="connsiteX103" fmla="*/ 218938 w 1364418"/>
              <a:gd name="connsiteY103" fmla="*/ 1906352 h 6858000"/>
              <a:gd name="connsiteX104" fmla="*/ 195495 w 1364418"/>
              <a:gd name="connsiteY104" fmla="*/ 1861531 h 6858000"/>
              <a:gd name="connsiteX105" fmla="*/ 149294 w 1364418"/>
              <a:gd name="connsiteY105" fmla="*/ 1732919 h 6858000"/>
              <a:gd name="connsiteX106" fmla="*/ 121605 w 1364418"/>
              <a:gd name="connsiteY106" fmla="*/ 1663540 h 6858000"/>
              <a:gd name="connsiteX107" fmla="*/ 120731 w 1364418"/>
              <a:gd name="connsiteY107" fmla="*/ 1615777 h 6858000"/>
              <a:gd name="connsiteX108" fmla="*/ 101526 w 1364418"/>
              <a:gd name="connsiteY108" fmla="*/ 1563678 h 6858000"/>
              <a:gd name="connsiteX109" fmla="*/ 114606 w 1364418"/>
              <a:gd name="connsiteY109" fmla="*/ 1519474 h 6858000"/>
              <a:gd name="connsiteX110" fmla="*/ 107348 w 1364418"/>
              <a:gd name="connsiteY110" fmla="*/ 1477995 h 6858000"/>
              <a:gd name="connsiteX111" fmla="*/ 93433 w 1364418"/>
              <a:gd name="connsiteY111" fmla="*/ 1373769 h 6858000"/>
              <a:gd name="connsiteX112" fmla="*/ 101740 w 1364418"/>
              <a:gd name="connsiteY112" fmla="*/ 1307086 h 6858000"/>
              <a:gd name="connsiteX113" fmla="*/ 102928 w 1364418"/>
              <a:gd name="connsiteY113" fmla="*/ 1189033 h 6858000"/>
              <a:gd name="connsiteX114" fmla="*/ 107613 w 1364418"/>
              <a:gd name="connsiteY114" fmla="*/ 1168288 h 6858000"/>
              <a:gd name="connsiteX115" fmla="*/ 99895 w 1364418"/>
              <a:gd name="connsiteY115" fmla="*/ 1142577 h 6858000"/>
              <a:gd name="connsiteX116" fmla="*/ 89201 w 1364418"/>
              <a:gd name="connsiteY116" fmla="*/ 1088484 h 6858000"/>
              <a:gd name="connsiteX117" fmla="*/ 77937 w 1364418"/>
              <a:gd name="connsiteY117" fmla="*/ 1016103 h 6858000"/>
              <a:gd name="connsiteX118" fmla="*/ 79393 w 1364418"/>
              <a:gd name="connsiteY118" fmla="*/ 954054 h 6858000"/>
              <a:gd name="connsiteX119" fmla="*/ 90309 w 1364418"/>
              <a:gd name="connsiteY119" fmla="*/ 921368 h 6858000"/>
              <a:gd name="connsiteX120" fmla="*/ 74258 w 1364418"/>
              <a:gd name="connsiteY120" fmla="*/ 896999 h 6858000"/>
              <a:gd name="connsiteX121" fmla="*/ 43666 w 1364418"/>
              <a:gd name="connsiteY121" fmla="*/ 821517 h 6858000"/>
              <a:gd name="connsiteX122" fmla="*/ 22616 w 1364418"/>
              <a:gd name="connsiteY122" fmla="*/ 751353 h 6858000"/>
              <a:gd name="connsiteX123" fmla="*/ 22174 w 1364418"/>
              <a:gd name="connsiteY123" fmla="*/ 721230 h 6858000"/>
              <a:gd name="connsiteX124" fmla="*/ 7845 w 1364418"/>
              <a:gd name="connsiteY124" fmla="*/ 681659 h 6858000"/>
              <a:gd name="connsiteX125" fmla="*/ 31306 w 1364418"/>
              <a:gd name="connsiteY125" fmla="*/ 619315 h 6858000"/>
              <a:gd name="connsiteX126" fmla="*/ 15184 w 1364418"/>
              <a:gd name="connsiteY126" fmla="*/ 585934 h 6858000"/>
              <a:gd name="connsiteX127" fmla="*/ 22258 w 1364418"/>
              <a:gd name="connsiteY127" fmla="*/ 538948 h 6858000"/>
              <a:gd name="connsiteX128" fmla="*/ 26166 w 1364418"/>
              <a:gd name="connsiteY128" fmla="*/ 525163 h 6858000"/>
              <a:gd name="connsiteX129" fmla="*/ 52290 w 1364418"/>
              <a:gd name="connsiteY129" fmla="*/ 446567 h 6858000"/>
              <a:gd name="connsiteX130" fmla="*/ 51538 w 1364418"/>
              <a:gd name="connsiteY130" fmla="*/ 393828 h 6858000"/>
              <a:gd name="connsiteX131" fmla="*/ 51368 w 1364418"/>
              <a:gd name="connsiteY131" fmla="*/ 353137 h 6858000"/>
              <a:gd name="connsiteX132" fmla="*/ 55970 w 1364418"/>
              <a:gd name="connsiteY132" fmla="*/ 321428 h 6858000"/>
              <a:gd name="connsiteX133" fmla="*/ 57061 w 1364418"/>
              <a:gd name="connsiteY133" fmla="*/ 275771 h 6858000"/>
              <a:gd name="connsiteX134" fmla="*/ 74088 w 1364418"/>
              <a:gd name="connsiteY134" fmla="*/ 212860 h 6858000"/>
              <a:gd name="connsiteX135" fmla="*/ 65798 w 1364418"/>
              <a:gd name="connsiteY135" fmla="*/ 144983 h 6858000"/>
              <a:gd name="connsiteX136" fmla="*/ 78082 w 1364418"/>
              <a:gd name="connsiteY136" fmla="*/ 55288 h 6858000"/>
              <a:gd name="connsiteX137" fmla="*/ 37636 w 1364418"/>
              <a:gd name="connsiteY137"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66720 w 1364418"/>
              <a:gd name="connsiteY8" fmla="*/ 6431610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8000 w 1364418"/>
              <a:gd name="connsiteY13" fmla="*/ 6252834 h 6858000"/>
              <a:gd name="connsiteX14" fmla="*/ 265992 w 1364418"/>
              <a:gd name="connsiteY14" fmla="*/ 6202459 h 6858000"/>
              <a:gd name="connsiteX15" fmla="*/ 264790 w 1364418"/>
              <a:gd name="connsiteY15" fmla="*/ 6153037 h 6858000"/>
              <a:gd name="connsiteX16" fmla="*/ 280205 w 1364418"/>
              <a:gd name="connsiteY16" fmla="*/ 6078132 h 6858000"/>
              <a:gd name="connsiteX17" fmla="*/ 267592 w 1364418"/>
              <a:gd name="connsiteY17" fmla="*/ 6028119 h 6858000"/>
              <a:gd name="connsiteX18" fmla="*/ 252821 w 1364418"/>
              <a:gd name="connsiteY18" fmla="*/ 5926735 h 6858000"/>
              <a:gd name="connsiteX19" fmla="*/ 302333 w 1364418"/>
              <a:gd name="connsiteY19" fmla="*/ 5712857 h 6858000"/>
              <a:gd name="connsiteX20" fmla="*/ 332131 w 1364418"/>
              <a:gd name="connsiteY20" fmla="*/ 5660491 h 6858000"/>
              <a:gd name="connsiteX21" fmla="*/ 341254 w 1364418"/>
              <a:gd name="connsiteY21" fmla="*/ 5563435 h 6858000"/>
              <a:gd name="connsiteX22" fmla="*/ 368130 w 1364418"/>
              <a:gd name="connsiteY22" fmla="*/ 5437125 h 6858000"/>
              <a:gd name="connsiteX23" fmla="*/ 381698 w 1364418"/>
              <a:gd name="connsiteY23" fmla="*/ 5396260 h 6858000"/>
              <a:gd name="connsiteX24" fmla="*/ 397679 w 1364418"/>
              <a:gd name="connsiteY24" fmla="*/ 5330009 h 6858000"/>
              <a:gd name="connsiteX25" fmla="*/ 431172 w 1364418"/>
              <a:gd name="connsiteY25" fmla="*/ 5273739 h 6858000"/>
              <a:gd name="connsiteX26" fmla="*/ 440771 w 1364418"/>
              <a:gd name="connsiteY26" fmla="*/ 5241779 h 6858000"/>
              <a:gd name="connsiteX27" fmla="*/ 451997 w 1364418"/>
              <a:gd name="connsiteY27" fmla="*/ 5225268 h 6858000"/>
              <a:gd name="connsiteX28" fmla="*/ 453017 w 1364418"/>
              <a:gd name="connsiteY28" fmla="*/ 5217684 h 6858000"/>
              <a:gd name="connsiteX29" fmla="*/ 460358 w 1364418"/>
              <a:gd name="connsiteY29" fmla="*/ 5193377 h 6858000"/>
              <a:gd name="connsiteX30" fmla="*/ 463661 w 1364418"/>
              <a:gd name="connsiteY30" fmla="*/ 5179288 h 6858000"/>
              <a:gd name="connsiteX31" fmla="*/ 464645 w 1364418"/>
              <a:gd name="connsiteY31" fmla="*/ 5173621 h 6858000"/>
              <a:gd name="connsiteX32" fmla="*/ 460279 w 1364418"/>
              <a:gd name="connsiteY32" fmla="*/ 5159961 h 6858000"/>
              <a:gd name="connsiteX33" fmla="*/ 466956 w 1364418"/>
              <a:gd name="connsiteY33" fmla="*/ 5144295 h 6858000"/>
              <a:gd name="connsiteX34" fmla="*/ 463889 w 1364418"/>
              <a:gd name="connsiteY34" fmla="*/ 5125185 h 6858000"/>
              <a:gd name="connsiteX35" fmla="*/ 470719 w 1364418"/>
              <a:gd name="connsiteY35" fmla="*/ 5121884 h 6858000"/>
              <a:gd name="connsiteX36" fmla="*/ 477755 w 1364418"/>
              <a:gd name="connsiteY36" fmla="*/ 5067850 h 6858000"/>
              <a:gd name="connsiteX37" fmla="*/ 480486 w 1364418"/>
              <a:gd name="connsiteY37" fmla="*/ 5060861 h 6858000"/>
              <a:gd name="connsiteX38" fmla="*/ 477190 w 1364418"/>
              <a:gd name="connsiteY38" fmla="*/ 5034192 h 6858000"/>
              <a:gd name="connsiteX39" fmla="*/ 478744 w 1364418"/>
              <a:gd name="connsiteY39" fmla="*/ 4993030 h 6858000"/>
              <a:gd name="connsiteX40" fmla="*/ 485653 w 1364418"/>
              <a:gd name="connsiteY40" fmla="*/ 4946844 h 6858000"/>
              <a:gd name="connsiteX41" fmla="*/ 481509 w 1364418"/>
              <a:gd name="connsiteY41" fmla="*/ 4932692 h 6858000"/>
              <a:gd name="connsiteX42" fmla="*/ 496912 w 1364418"/>
              <a:gd name="connsiteY42" fmla="*/ 4858827 h 6858000"/>
              <a:gd name="connsiteX43" fmla="*/ 502815 w 1364418"/>
              <a:gd name="connsiteY43" fmla="*/ 4821170 h 6858000"/>
              <a:gd name="connsiteX44" fmla="*/ 507548 w 1364418"/>
              <a:gd name="connsiteY44" fmla="*/ 4780965 h 6858000"/>
              <a:gd name="connsiteX45" fmla="*/ 508841 w 1364418"/>
              <a:gd name="connsiteY45" fmla="*/ 4750867 h 6858000"/>
              <a:gd name="connsiteX46" fmla="*/ 506648 w 1364418"/>
              <a:gd name="connsiteY46" fmla="*/ 4690749 h 6858000"/>
              <a:gd name="connsiteX47" fmla="*/ 502128 w 1364418"/>
              <a:gd name="connsiteY47" fmla="*/ 4584173 h 6858000"/>
              <a:gd name="connsiteX48" fmla="*/ 497211 w 1364418"/>
              <a:gd name="connsiteY48" fmla="*/ 4444346 h 6858000"/>
              <a:gd name="connsiteX49" fmla="*/ 493776 w 1364418"/>
              <a:gd name="connsiteY49" fmla="*/ 4375228 h 6858000"/>
              <a:gd name="connsiteX50" fmla="*/ 474429 w 1364418"/>
              <a:gd name="connsiteY50" fmla="*/ 4214165 h 6858000"/>
              <a:gd name="connsiteX51" fmla="*/ 478502 w 1364418"/>
              <a:gd name="connsiteY51" fmla="*/ 4090296 h 6858000"/>
              <a:gd name="connsiteX52" fmla="*/ 463758 w 1364418"/>
              <a:gd name="connsiteY52" fmla="*/ 4033999 h 6858000"/>
              <a:gd name="connsiteX53" fmla="*/ 464907 w 1364418"/>
              <a:gd name="connsiteY53" fmla="*/ 4031933 h 6858000"/>
              <a:gd name="connsiteX54" fmla="*/ 463483 w 1364418"/>
              <a:gd name="connsiteY54" fmla="*/ 4013953 h 6858000"/>
              <a:gd name="connsiteX55" fmla="*/ 449778 w 1364418"/>
              <a:gd name="connsiteY55" fmla="*/ 3974753 h 6858000"/>
              <a:gd name="connsiteX56" fmla="*/ 451376 w 1364418"/>
              <a:gd name="connsiteY56" fmla="*/ 3969950 h 6858000"/>
              <a:gd name="connsiteX57" fmla="*/ 444798 w 1364418"/>
              <a:gd name="connsiteY57" fmla="*/ 3933779 h 6858000"/>
              <a:gd name="connsiteX58" fmla="*/ 446129 w 1364418"/>
              <a:gd name="connsiteY58" fmla="*/ 3933093 h 6858000"/>
              <a:gd name="connsiteX59" fmla="*/ 450483 w 1364418"/>
              <a:gd name="connsiteY59" fmla="*/ 3922082 h 6858000"/>
              <a:gd name="connsiteX60" fmla="*/ 455561 w 1364418"/>
              <a:gd name="connsiteY60" fmla="*/ 3901461 h 6858000"/>
              <a:gd name="connsiteX61" fmla="*/ 478155 w 1364418"/>
              <a:gd name="connsiteY61" fmla="*/ 3813873 h 6858000"/>
              <a:gd name="connsiteX62" fmla="*/ 477580 w 1364418"/>
              <a:gd name="connsiteY62" fmla="*/ 3806161 h 6858000"/>
              <a:gd name="connsiteX63" fmla="*/ 477887 w 1364418"/>
              <a:gd name="connsiteY63" fmla="*/ 3805957 h 6858000"/>
              <a:gd name="connsiteX64" fmla="*/ 477914 w 1364418"/>
              <a:gd name="connsiteY64" fmla="*/ 3797724 h 6858000"/>
              <a:gd name="connsiteX65" fmla="*/ 476529 w 1364418"/>
              <a:gd name="connsiteY65" fmla="*/ 3792098 h 6858000"/>
              <a:gd name="connsiteX66" fmla="*/ 475413 w 1364418"/>
              <a:gd name="connsiteY66" fmla="*/ 3777135 h 6858000"/>
              <a:gd name="connsiteX67" fmla="*/ 477146 w 1364418"/>
              <a:gd name="connsiteY67" fmla="*/ 3771656 h 6858000"/>
              <a:gd name="connsiteX68" fmla="*/ 480889 w 1364418"/>
              <a:gd name="connsiteY68" fmla="*/ 3769007 h 6858000"/>
              <a:gd name="connsiteX69" fmla="*/ 480355 w 1364418"/>
              <a:gd name="connsiteY69" fmla="*/ 3767709 h 6858000"/>
              <a:gd name="connsiteX70" fmla="*/ 489051 w 1364418"/>
              <a:gd name="connsiteY70" fmla="*/ 3738082 h 6858000"/>
              <a:gd name="connsiteX71" fmla="*/ 496397 w 1364418"/>
              <a:gd name="connsiteY71" fmla="*/ 3673397 h 6858000"/>
              <a:gd name="connsiteX72" fmla="*/ 495693 w 1364418"/>
              <a:gd name="connsiteY72" fmla="*/ 3637109 h 6858000"/>
              <a:gd name="connsiteX73" fmla="*/ 499136 w 1364418"/>
              <a:gd name="connsiteY73" fmla="*/ 3536883 h 6858000"/>
              <a:gd name="connsiteX74" fmla="*/ 506674 w 1364418"/>
              <a:gd name="connsiteY74" fmla="*/ 3435652 h 6858000"/>
              <a:gd name="connsiteX75" fmla="*/ 508345 w 1364418"/>
              <a:gd name="connsiteY75" fmla="*/ 3307769 h 6858000"/>
              <a:gd name="connsiteX76" fmla="*/ 525908 w 1364418"/>
              <a:gd name="connsiteY76" fmla="*/ 3250522 h 6858000"/>
              <a:gd name="connsiteX77" fmla="*/ 526333 w 1364418"/>
              <a:gd name="connsiteY77" fmla="*/ 3229163 h 6858000"/>
              <a:gd name="connsiteX78" fmla="*/ 528156 w 1364418"/>
              <a:gd name="connsiteY78" fmla="*/ 3217217 h 6858000"/>
              <a:gd name="connsiteX79" fmla="*/ 514991 w 1364418"/>
              <a:gd name="connsiteY79" fmla="*/ 3183755 h 6858000"/>
              <a:gd name="connsiteX80" fmla="*/ 515492 w 1364418"/>
              <a:gd name="connsiteY80" fmla="*/ 3178642 h 6858000"/>
              <a:gd name="connsiteX81" fmla="*/ 503092 w 1364418"/>
              <a:gd name="connsiteY81" fmla="*/ 3158586 h 6858000"/>
              <a:gd name="connsiteX82" fmla="*/ 488277 w 1364418"/>
              <a:gd name="connsiteY82" fmla="*/ 3129034 h 6858000"/>
              <a:gd name="connsiteX83" fmla="*/ 488942 w 1364418"/>
              <a:gd name="connsiteY83" fmla="*/ 3126682 h 6858000"/>
              <a:gd name="connsiteX84" fmla="*/ 479810 w 1364418"/>
              <a:gd name="connsiteY84" fmla="*/ 3114519 h 6858000"/>
              <a:gd name="connsiteX85" fmla="*/ 466419 w 1364418"/>
              <a:gd name="connsiteY85" fmla="*/ 3106272 h 6858000"/>
              <a:gd name="connsiteX86" fmla="*/ 439149 w 1364418"/>
              <a:gd name="connsiteY86" fmla="*/ 2958185 h 6858000"/>
              <a:gd name="connsiteX87" fmla="*/ 381763 w 1364418"/>
              <a:gd name="connsiteY87" fmla="*/ 2762989 h 6858000"/>
              <a:gd name="connsiteX88" fmla="*/ 330681 w 1364418"/>
              <a:gd name="connsiteY88" fmla="*/ 2554718 h 6858000"/>
              <a:gd name="connsiteX89" fmla="*/ 310775 w 1364418"/>
              <a:gd name="connsiteY89" fmla="*/ 2485734 h 6858000"/>
              <a:gd name="connsiteX90" fmla="*/ 301498 w 1364418"/>
              <a:gd name="connsiteY90" fmla="*/ 2447068 h 6858000"/>
              <a:gd name="connsiteX91" fmla="*/ 288459 w 1364418"/>
              <a:gd name="connsiteY91" fmla="*/ 2425819 h 6858000"/>
              <a:gd name="connsiteX92" fmla="*/ 294458 w 1364418"/>
              <a:gd name="connsiteY92" fmla="*/ 2402874 h 6858000"/>
              <a:gd name="connsiteX93" fmla="*/ 297070 w 1364418"/>
              <a:gd name="connsiteY93" fmla="*/ 2381443 h 6858000"/>
              <a:gd name="connsiteX94" fmla="*/ 273399 w 1364418"/>
              <a:gd name="connsiteY94" fmla="*/ 2261920 h 6858000"/>
              <a:gd name="connsiteX95" fmla="*/ 263286 w 1364418"/>
              <a:gd name="connsiteY95" fmla="*/ 2195378 h 6858000"/>
              <a:gd name="connsiteX96" fmla="*/ 247503 w 1364418"/>
              <a:gd name="connsiteY96" fmla="*/ 2155135 h 6858000"/>
              <a:gd name="connsiteX97" fmla="*/ 244961 w 1364418"/>
              <a:gd name="connsiteY97" fmla="*/ 2118008 h 6858000"/>
              <a:gd name="connsiteX98" fmla="*/ 245954 w 1364418"/>
              <a:gd name="connsiteY98" fmla="*/ 2050531 h 6858000"/>
              <a:gd name="connsiteX99" fmla="*/ 237760 w 1364418"/>
              <a:gd name="connsiteY99" fmla="*/ 1963269 h 6858000"/>
              <a:gd name="connsiteX100" fmla="*/ 218938 w 1364418"/>
              <a:gd name="connsiteY100" fmla="*/ 1906352 h 6858000"/>
              <a:gd name="connsiteX101" fmla="*/ 195495 w 1364418"/>
              <a:gd name="connsiteY101" fmla="*/ 1861531 h 6858000"/>
              <a:gd name="connsiteX102" fmla="*/ 149294 w 1364418"/>
              <a:gd name="connsiteY102" fmla="*/ 1732919 h 6858000"/>
              <a:gd name="connsiteX103" fmla="*/ 121605 w 1364418"/>
              <a:gd name="connsiteY103" fmla="*/ 1663540 h 6858000"/>
              <a:gd name="connsiteX104" fmla="*/ 120731 w 1364418"/>
              <a:gd name="connsiteY104" fmla="*/ 1615777 h 6858000"/>
              <a:gd name="connsiteX105" fmla="*/ 101526 w 1364418"/>
              <a:gd name="connsiteY105" fmla="*/ 1563678 h 6858000"/>
              <a:gd name="connsiteX106" fmla="*/ 114606 w 1364418"/>
              <a:gd name="connsiteY106" fmla="*/ 1519474 h 6858000"/>
              <a:gd name="connsiteX107" fmla="*/ 107348 w 1364418"/>
              <a:gd name="connsiteY107" fmla="*/ 1477995 h 6858000"/>
              <a:gd name="connsiteX108" fmla="*/ 93433 w 1364418"/>
              <a:gd name="connsiteY108" fmla="*/ 1373769 h 6858000"/>
              <a:gd name="connsiteX109" fmla="*/ 101740 w 1364418"/>
              <a:gd name="connsiteY109" fmla="*/ 1307086 h 6858000"/>
              <a:gd name="connsiteX110" fmla="*/ 102928 w 1364418"/>
              <a:gd name="connsiteY110" fmla="*/ 1189033 h 6858000"/>
              <a:gd name="connsiteX111" fmla="*/ 107613 w 1364418"/>
              <a:gd name="connsiteY111" fmla="*/ 1168288 h 6858000"/>
              <a:gd name="connsiteX112" fmla="*/ 99895 w 1364418"/>
              <a:gd name="connsiteY112" fmla="*/ 1142577 h 6858000"/>
              <a:gd name="connsiteX113" fmla="*/ 89201 w 1364418"/>
              <a:gd name="connsiteY113" fmla="*/ 1088484 h 6858000"/>
              <a:gd name="connsiteX114" fmla="*/ 77937 w 1364418"/>
              <a:gd name="connsiteY114" fmla="*/ 1016103 h 6858000"/>
              <a:gd name="connsiteX115" fmla="*/ 79393 w 1364418"/>
              <a:gd name="connsiteY115" fmla="*/ 954054 h 6858000"/>
              <a:gd name="connsiteX116" fmla="*/ 90309 w 1364418"/>
              <a:gd name="connsiteY116" fmla="*/ 921368 h 6858000"/>
              <a:gd name="connsiteX117" fmla="*/ 74258 w 1364418"/>
              <a:gd name="connsiteY117" fmla="*/ 896999 h 6858000"/>
              <a:gd name="connsiteX118" fmla="*/ 43666 w 1364418"/>
              <a:gd name="connsiteY118" fmla="*/ 821517 h 6858000"/>
              <a:gd name="connsiteX119" fmla="*/ 22616 w 1364418"/>
              <a:gd name="connsiteY119" fmla="*/ 751353 h 6858000"/>
              <a:gd name="connsiteX120" fmla="*/ 22174 w 1364418"/>
              <a:gd name="connsiteY120" fmla="*/ 721230 h 6858000"/>
              <a:gd name="connsiteX121" fmla="*/ 7845 w 1364418"/>
              <a:gd name="connsiteY121" fmla="*/ 681659 h 6858000"/>
              <a:gd name="connsiteX122" fmla="*/ 31306 w 1364418"/>
              <a:gd name="connsiteY122" fmla="*/ 619315 h 6858000"/>
              <a:gd name="connsiteX123" fmla="*/ 15184 w 1364418"/>
              <a:gd name="connsiteY123" fmla="*/ 585934 h 6858000"/>
              <a:gd name="connsiteX124" fmla="*/ 22258 w 1364418"/>
              <a:gd name="connsiteY124" fmla="*/ 538948 h 6858000"/>
              <a:gd name="connsiteX125" fmla="*/ 26166 w 1364418"/>
              <a:gd name="connsiteY125" fmla="*/ 525163 h 6858000"/>
              <a:gd name="connsiteX126" fmla="*/ 52290 w 1364418"/>
              <a:gd name="connsiteY126" fmla="*/ 446567 h 6858000"/>
              <a:gd name="connsiteX127" fmla="*/ 51538 w 1364418"/>
              <a:gd name="connsiteY127" fmla="*/ 393828 h 6858000"/>
              <a:gd name="connsiteX128" fmla="*/ 51368 w 1364418"/>
              <a:gd name="connsiteY128" fmla="*/ 353137 h 6858000"/>
              <a:gd name="connsiteX129" fmla="*/ 55970 w 1364418"/>
              <a:gd name="connsiteY129" fmla="*/ 321428 h 6858000"/>
              <a:gd name="connsiteX130" fmla="*/ 57061 w 1364418"/>
              <a:gd name="connsiteY130" fmla="*/ 275771 h 6858000"/>
              <a:gd name="connsiteX131" fmla="*/ 74088 w 1364418"/>
              <a:gd name="connsiteY131" fmla="*/ 212860 h 6858000"/>
              <a:gd name="connsiteX132" fmla="*/ 65798 w 1364418"/>
              <a:gd name="connsiteY132" fmla="*/ 144983 h 6858000"/>
              <a:gd name="connsiteX133" fmla="*/ 78082 w 1364418"/>
              <a:gd name="connsiteY133" fmla="*/ 55288 h 6858000"/>
              <a:gd name="connsiteX134" fmla="*/ 37636 w 1364418"/>
              <a:gd name="connsiteY134"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317792 w 1364418"/>
              <a:gd name="connsiteY10" fmla="*/ 6324679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89521"/>
              <a:gd name="connsiteX1" fmla="*/ 1364418 w 1364418"/>
              <a:gd name="connsiteY1" fmla="*/ 0 h 6889521"/>
              <a:gd name="connsiteX2" fmla="*/ 1364418 w 1364418"/>
              <a:gd name="connsiteY2" fmla="*/ 6858000 h 6889521"/>
              <a:gd name="connsiteX3" fmla="*/ 101112 w 1364418"/>
              <a:gd name="connsiteY3" fmla="*/ 6857735 h 6889521"/>
              <a:gd name="connsiteX4" fmla="*/ 222208 w 1364418"/>
              <a:gd name="connsiteY4" fmla="*/ 6882355 h 6889521"/>
              <a:gd name="connsiteX5" fmla="*/ 209564 w 1364418"/>
              <a:gd name="connsiteY5" fmla="*/ 6777899 h 6889521"/>
              <a:gd name="connsiteX6" fmla="*/ 240339 w 1364418"/>
              <a:gd name="connsiteY6" fmla="*/ 6711686 h 6889521"/>
              <a:gd name="connsiteX7" fmla="*/ 286686 w 1364418"/>
              <a:gd name="connsiteY7" fmla="*/ 6664994 h 6889521"/>
              <a:gd name="connsiteX8" fmla="*/ 339152 w 1364418"/>
              <a:gd name="connsiteY8" fmla="*/ 6471804 h 6889521"/>
              <a:gd name="connsiteX9" fmla="*/ 334570 w 1364418"/>
              <a:gd name="connsiteY9" fmla="*/ 6389835 h 6889521"/>
              <a:gd name="connsiteX10" fmla="*/ 317792 w 1364418"/>
              <a:gd name="connsiteY10" fmla="*/ 6324679 h 6889521"/>
              <a:gd name="connsiteX11" fmla="*/ 278227 w 1364418"/>
              <a:gd name="connsiteY11" fmla="*/ 6280046 h 6889521"/>
              <a:gd name="connsiteX12" fmla="*/ 288000 w 1364418"/>
              <a:gd name="connsiteY12" fmla="*/ 6252834 h 6889521"/>
              <a:gd name="connsiteX13" fmla="*/ 265992 w 1364418"/>
              <a:gd name="connsiteY13" fmla="*/ 6202459 h 6889521"/>
              <a:gd name="connsiteX14" fmla="*/ 264790 w 1364418"/>
              <a:gd name="connsiteY14" fmla="*/ 6153037 h 6889521"/>
              <a:gd name="connsiteX15" fmla="*/ 280205 w 1364418"/>
              <a:gd name="connsiteY15" fmla="*/ 6078132 h 6889521"/>
              <a:gd name="connsiteX16" fmla="*/ 267592 w 1364418"/>
              <a:gd name="connsiteY16" fmla="*/ 6028119 h 6889521"/>
              <a:gd name="connsiteX17" fmla="*/ 252821 w 1364418"/>
              <a:gd name="connsiteY17" fmla="*/ 5926735 h 6889521"/>
              <a:gd name="connsiteX18" fmla="*/ 302333 w 1364418"/>
              <a:gd name="connsiteY18" fmla="*/ 5712857 h 6889521"/>
              <a:gd name="connsiteX19" fmla="*/ 332131 w 1364418"/>
              <a:gd name="connsiteY19" fmla="*/ 5660491 h 6889521"/>
              <a:gd name="connsiteX20" fmla="*/ 341254 w 1364418"/>
              <a:gd name="connsiteY20" fmla="*/ 5563435 h 6889521"/>
              <a:gd name="connsiteX21" fmla="*/ 368130 w 1364418"/>
              <a:gd name="connsiteY21" fmla="*/ 5437125 h 6889521"/>
              <a:gd name="connsiteX22" fmla="*/ 381698 w 1364418"/>
              <a:gd name="connsiteY22" fmla="*/ 5396260 h 6889521"/>
              <a:gd name="connsiteX23" fmla="*/ 397679 w 1364418"/>
              <a:gd name="connsiteY23" fmla="*/ 5330009 h 6889521"/>
              <a:gd name="connsiteX24" fmla="*/ 431172 w 1364418"/>
              <a:gd name="connsiteY24" fmla="*/ 5273739 h 6889521"/>
              <a:gd name="connsiteX25" fmla="*/ 440771 w 1364418"/>
              <a:gd name="connsiteY25" fmla="*/ 5241779 h 6889521"/>
              <a:gd name="connsiteX26" fmla="*/ 451997 w 1364418"/>
              <a:gd name="connsiteY26" fmla="*/ 5225268 h 6889521"/>
              <a:gd name="connsiteX27" fmla="*/ 453017 w 1364418"/>
              <a:gd name="connsiteY27" fmla="*/ 5217684 h 6889521"/>
              <a:gd name="connsiteX28" fmla="*/ 460358 w 1364418"/>
              <a:gd name="connsiteY28" fmla="*/ 5193377 h 6889521"/>
              <a:gd name="connsiteX29" fmla="*/ 463661 w 1364418"/>
              <a:gd name="connsiteY29" fmla="*/ 5179288 h 6889521"/>
              <a:gd name="connsiteX30" fmla="*/ 464645 w 1364418"/>
              <a:gd name="connsiteY30" fmla="*/ 5173621 h 6889521"/>
              <a:gd name="connsiteX31" fmla="*/ 460279 w 1364418"/>
              <a:gd name="connsiteY31" fmla="*/ 5159961 h 6889521"/>
              <a:gd name="connsiteX32" fmla="*/ 466956 w 1364418"/>
              <a:gd name="connsiteY32" fmla="*/ 5144295 h 6889521"/>
              <a:gd name="connsiteX33" fmla="*/ 463889 w 1364418"/>
              <a:gd name="connsiteY33" fmla="*/ 5125185 h 6889521"/>
              <a:gd name="connsiteX34" fmla="*/ 470719 w 1364418"/>
              <a:gd name="connsiteY34" fmla="*/ 5121884 h 6889521"/>
              <a:gd name="connsiteX35" fmla="*/ 477755 w 1364418"/>
              <a:gd name="connsiteY35" fmla="*/ 5067850 h 6889521"/>
              <a:gd name="connsiteX36" fmla="*/ 480486 w 1364418"/>
              <a:gd name="connsiteY36" fmla="*/ 5060861 h 6889521"/>
              <a:gd name="connsiteX37" fmla="*/ 477190 w 1364418"/>
              <a:gd name="connsiteY37" fmla="*/ 5034192 h 6889521"/>
              <a:gd name="connsiteX38" fmla="*/ 478744 w 1364418"/>
              <a:gd name="connsiteY38" fmla="*/ 4993030 h 6889521"/>
              <a:gd name="connsiteX39" fmla="*/ 485653 w 1364418"/>
              <a:gd name="connsiteY39" fmla="*/ 4946844 h 6889521"/>
              <a:gd name="connsiteX40" fmla="*/ 481509 w 1364418"/>
              <a:gd name="connsiteY40" fmla="*/ 4932692 h 6889521"/>
              <a:gd name="connsiteX41" fmla="*/ 496912 w 1364418"/>
              <a:gd name="connsiteY41" fmla="*/ 4858827 h 6889521"/>
              <a:gd name="connsiteX42" fmla="*/ 502815 w 1364418"/>
              <a:gd name="connsiteY42" fmla="*/ 4821170 h 6889521"/>
              <a:gd name="connsiteX43" fmla="*/ 507548 w 1364418"/>
              <a:gd name="connsiteY43" fmla="*/ 4780965 h 6889521"/>
              <a:gd name="connsiteX44" fmla="*/ 508841 w 1364418"/>
              <a:gd name="connsiteY44" fmla="*/ 4750867 h 6889521"/>
              <a:gd name="connsiteX45" fmla="*/ 506648 w 1364418"/>
              <a:gd name="connsiteY45" fmla="*/ 4690749 h 6889521"/>
              <a:gd name="connsiteX46" fmla="*/ 502128 w 1364418"/>
              <a:gd name="connsiteY46" fmla="*/ 4584173 h 6889521"/>
              <a:gd name="connsiteX47" fmla="*/ 497211 w 1364418"/>
              <a:gd name="connsiteY47" fmla="*/ 4444346 h 6889521"/>
              <a:gd name="connsiteX48" fmla="*/ 493776 w 1364418"/>
              <a:gd name="connsiteY48" fmla="*/ 4375228 h 6889521"/>
              <a:gd name="connsiteX49" fmla="*/ 474429 w 1364418"/>
              <a:gd name="connsiteY49" fmla="*/ 4214165 h 6889521"/>
              <a:gd name="connsiteX50" fmla="*/ 478502 w 1364418"/>
              <a:gd name="connsiteY50" fmla="*/ 4090296 h 6889521"/>
              <a:gd name="connsiteX51" fmla="*/ 463758 w 1364418"/>
              <a:gd name="connsiteY51" fmla="*/ 4033999 h 6889521"/>
              <a:gd name="connsiteX52" fmla="*/ 464907 w 1364418"/>
              <a:gd name="connsiteY52" fmla="*/ 4031933 h 6889521"/>
              <a:gd name="connsiteX53" fmla="*/ 463483 w 1364418"/>
              <a:gd name="connsiteY53" fmla="*/ 4013953 h 6889521"/>
              <a:gd name="connsiteX54" fmla="*/ 449778 w 1364418"/>
              <a:gd name="connsiteY54" fmla="*/ 3974753 h 6889521"/>
              <a:gd name="connsiteX55" fmla="*/ 451376 w 1364418"/>
              <a:gd name="connsiteY55" fmla="*/ 3969950 h 6889521"/>
              <a:gd name="connsiteX56" fmla="*/ 444798 w 1364418"/>
              <a:gd name="connsiteY56" fmla="*/ 3933779 h 6889521"/>
              <a:gd name="connsiteX57" fmla="*/ 446129 w 1364418"/>
              <a:gd name="connsiteY57" fmla="*/ 3933093 h 6889521"/>
              <a:gd name="connsiteX58" fmla="*/ 450483 w 1364418"/>
              <a:gd name="connsiteY58" fmla="*/ 3922082 h 6889521"/>
              <a:gd name="connsiteX59" fmla="*/ 455561 w 1364418"/>
              <a:gd name="connsiteY59" fmla="*/ 3901461 h 6889521"/>
              <a:gd name="connsiteX60" fmla="*/ 478155 w 1364418"/>
              <a:gd name="connsiteY60" fmla="*/ 3813873 h 6889521"/>
              <a:gd name="connsiteX61" fmla="*/ 477580 w 1364418"/>
              <a:gd name="connsiteY61" fmla="*/ 3806161 h 6889521"/>
              <a:gd name="connsiteX62" fmla="*/ 477887 w 1364418"/>
              <a:gd name="connsiteY62" fmla="*/ 3805957 h 6889521"/>
              <a:gd name="connsiteX63" fmla="*/ 477914 w 1364418"/>
              <a:gd name="connsiteY63" fmla="*/ 3797724 h 6889521"/>
              <a:gd name="connsiteX64" fmla="*/ 476529 w 1364418"/>
              <a:gd name="connsiteY64" fmla="*/ 3792098 h 6889521"/>
              <a:gd name="connsiteX65" fmla="*/ 475413 w 1364418"/>
              <a:gd name="connsiteY65" fmla="*/ 3777135 h 6889521"/>
              <a:gd name="connsiteX66" fmla="*/ 477146 w 1364418"/>
              <a:gd name="connsiteY66" fmla="*/ 3771656 h 6889521"/>
              <a:gd name="connsiteX67" fmla="*/ 480889 w 1364418"/>
              <a:gd name="connsiteY67" fmla="*/ 3769007 h 6889521"/>
              <a:gd name="connsiteX68" fmla="*/ 480355 w 1364418"/>
              <a:gd name="connsiteY68" fmla="*/ 3767709 h 6889521"/>
              <a:gd name="connsiteX69" fmla="*/ 489051 w 1364418"/>
              <a:gd name="connsiteY69" fmla="*/ 3738082 h 6889521"/>
              <a:gd name="connsiteX70" fmla="*/ 496397 w 1364418"/>
              <a:gd name="connsiteY70" fmla="*/ 3673397 h 6889521"/>
              <a:gd name="connsiteX71" fmla="*/ 495693 w 1364418"/>
              <a:gd name="connsiteY71" fmla="*/ 3637109 h 6889521"/>
              <a:gd name="connsiteX72" fmla="*/ 499136 w 1364418"/>
              <a:gd name="connsiteY72" fmla="*/ 3536883 h 6889521"/>
              <a:gd name="connsiteX73" fmla="*/ 506674 w 1364418"/>
              <a:gd name="connsiteY73" fmla="*/ 3435652 h 6889521"/>
              <a:gd name="connsiteX74" fmla="*/ 508345 w 1364418"/>
              <a:gd name="connsiteY74" fmla="*/ 3307769 h 6889521"/>
              <a:gd name="connsiteX75" fmla="*/ 525908 w 1364418"/>
              <a:gd name="connsiteY75" fmla="*/ 3250522 h 6889521"/>
              <a:gd name="connsiteX76" fmla="*/ 526333 w 1364418"/>
              <a:gd name="connsiteY76" fmla="*/ 3229163 h 6889521"/>
              <a:gd name="connsiteX77" fmla="*/ 528156 w 1364418"/>
              <a:gd name="connsiteY77" fmla="*/ 3217217 h 6889521"/>
              <a:gd name="connsiteX78" fmla="*/ 514991 w 1364418"/>
              <a:gd name="connsiteY78" fmla="*/ 3183755 h 6889521"/>
              <a:gd name="connsiteX79" fmla="*/ 515492 w 1364418"/>
              <a:gd name="connsiteY79" fmla="*/ 3178642 h 6889521"/>
              <a:gd name="connsiteX80" fmla="*/ 503092 w 1364418"/>
              <a:gd name="connsiteY80" fmla="*/ 3158586 h 6889521"/>
              <a:gd name="connsiteX81" fmla="*/ 488277 w 1364418"/>
              <a:gd name="connsiteY81" fmla="*/ 3129034 h 6889521"/>
              <a:gd name="connsiteX82" fmla="*/ 488942 w 1364418"/>
              <a:gd name="connsiteY82" fmla="*/ 3126682 h 6889521"/>
              <a:gd name="connsiteX83" fmla="*/ 479810 w 1364418"/>
              <a:gd name="connsiteY83" fmla="*/ 3114519 h 6889521"/>
              <a:gd name="connsiteX84" fmla="*/ 466419 w 1364418"/>
              <a:gd name="connsiteY84" fmla="*/ 3106272 h 6889521"/>
              <a:gd name="connsiteX85" fmla="*/ 439149 w 1364418"/>
              <a:gd name="connsiteY85" fmla="*/ 2958185 h 6889521"/>
              <a:gd name="connsiteX86" fmla="*/ 381763 w 1364418"/>
              <a:gd name="connsiteY86" fmla="*/ 2762989 h 6889521"/>
              <a:gd name="connsiteX87" fmla="*/ 330681 w 1364418"/>
              <a:gd name="connsiteY87" fmla="*/ 2554718 h 6889521"/>
              <a:gd name="connsiteX88" fmla="*/ 310775 w 1364418"/>
              <a:gd name="connsiteY88" fmla="*/ 2485734 h 6889521"/>
              <a:gd name="connsiteX89" fmla="*/ 301498 w 1364418"/>
              <a:gd name="connsiteY89" fmla="*/ 2447068 h 6889521"/>
              <a:gd name="connsiteX90" fmla="*/ 288459 w 1364418"/>
              <a:gd name="connsiteY90" fmla="*/ 2425819 h 6889521"/>
              <a:gd name="connsiteX91" fmla="*/ 294458 w 1364418"/>
              <a:gd name="connsiteY91" fmla="*/ 2402874 h 6889521"/>
              <a:gd name="connsiteX92" fmla="*/ 297070 w 1364418"/>
              <a:gd name="connsiteY92" fmla="*/ 2381443 h 6889521"/>
              <a:gd name="connsiteX93" fmla="*/ 273399 w 1364418"/>
              <a:gd name="connsiteY93" fmla="*/ 2261920 h 6889521"/>
              <a:gd name="connsiteX94" fmla="*/ 263286 w 1364418"/>
              <a:gd name="connsiteY94" fmla="*/ 2195378 h 6889521"/>
              <a:gd name="connsiteX95" fmla="*/ 247503 w 1364418"/>
              <a:gd name="connsiteY95" fmla="*/ 2155135 h 6889521"/>
              <a:gd name="connsiteX96" fmla="*/ 244961 w 1364418"/>
              <a:gd name="connsiteY96" fmla="*/ 2118008 h 6889521"/>
              <a:gd name="connsiteX97" fmla="*/ 245954 w 1364418"/>
              <a:gd name="connsiteY97" fmla="*/ 2050531 h 6889521"/>
              <a:gd name="connsiteX98" fmla="*/ 237760 w 1364418"/>
              <a:gd name="connsiteY98" fmla="*/ 1963269 h 6889521"/>
              <a:gd name="connsiteX99" fmla="*/ 218938 w 1364418"/>
              <a:gd name="connsiteY99" fmla="*/ 1906352 h 6889521"/>
              <a:gd name="connsiteX100" fmla="*/ 195495 w 1364418"/>
              <a:gd name="connsiteY100" fmla="*/ 1861531 h 6889521"/>
              <a:gd name="connsiteX101" fmla="*/ 149294 w 1364418"/>
              <a:gd name="connsiteY101" fmla="*/ 1732919 h 6889521"/>
              <a:gd name="connsiteX102" fmla="*/ 121605 w 1364418"/>
              <a:gd name="connsiteY102" fmla="*/ 1663540 h 6889521"/>
              <a:gd name="connsiteX103" fmla="*/ 120731 w 1364418"/>
              <a:gd name="connsiteY103" fmla="*/ 1615777 h 6889521"/>
              <a:gd name="connsiteX104" fmla="*/ 101526 w 1364418"/>
              <a:gd name="connsiteY104" fmla="*/ 1563678 h 6889521"/>
              <a:gd name="connsiteX105" fmla="*/ 114606 w 1364418"/>
              <a:gd name="connsiteY105" fmla="*/ 1519474 h 6889521"/>
              <a:gd name="connsiteX106" fmla="*/ 107348 w 1364418"/>
              <a:gd name="connsiteY106" fmla="*/ 1477995 h 6889521"/>
              <a:gd name="connsiteX107" fmla="*/ 93433 w 1364418"/>
              <a:gd name="connsiteY107" fmla="*/ 1373769 h 6889521"/>
              <a:gd name="connsiteX108" fmla="*/ 101740 w 1364418"/>
              <a:gd name="connsiteY108" fmla="*/ 1307086 h 6889521"/>
              <a:gd name="connsiteX109" fmla="*/ 102928 w 1364418"/>
              <a:gd name="connsiteY109" fmla="*/ 1189033 h 6889521"/>
              <a:gd name="connsiteX110" fmla="*/ 107613 w 1364418"/>
              <a:gd name="connsiteY110" fmla="*/ 1168288 h 6889521"/>
              <a:gd name="connsiteX111" fmla="*/ 99895 w 1364418"/>
              <a:gd name="connsiteY111" fmla="*/ 1142577 h 6889521"/>
              <a:gd name="connsiteX112" fmla="*/ 89201 w 1364418"/>
              <a:gd name="connsiteY112" fmla="*/ 1088484 h 6889521"/>
              <a:gd name="connsiteX113" fmla="*/ 77937 w 1364418"/>
              <a:gd name="connsiteY113" fmla="*/ 1016103 h 6889521"/>
              <a:gd name="connsiteX114" fmla="*/ 79393 w 1364418"/>
              <a:gd name="connsiteY114" fmla="*/ 954054 h 6889521"/>
              <a:gd name="connsiteX115" fmla="*/ 90309 w 1364418"/>
              <a:gd name="connsiteY115" fmla="*/ 921368 h 6889521"/>
              <a:gd name="connsiteX116" fmla="*/ 74258 w 1364418"/>
              <a:gd name="connsiteY116" fmla="*/ 896999 h 6889521"/>
              <a:gd name="connsiteX117" fmla="*/ 43666 w 1364418"/>
              <a:gd name="connsiteY117" fmla="*/ 821517 h 6889521"/>
              <a:gd name="connsiteX118" fmla="*/ 22616 w 1364418"/>
              <a:gd name="connsiteY118" fmla="*/ 751353 h 6889521"/>
              <a:gd name="connsiteX119" fmla="*/ 22174 w 1364418"/>
              <a:gd name="connsiteY119" fmla="*/ 721230 h 6889521"/>
              <a:gd name="connsiteX120" fmla="*/ 7845 w 1364418"/>
              <a:gd name="connsiteY120" fmla="*/ 681659 h 6889521"/>
              <a:gd name="connsiteX121" fmla="*/ 31306 w 1364418"/>
              <a:gd name="connsiteY121" fmla="*/ 619315 h 6889521"/>
              <a:gd name="connsiteX122" fmla="*/ 15184 w 1364418"/>
              <a:gd name="connsiteY122" fmla="*/ 585934 h 6889521"/>
              <a:gd name="connsiteX123" fmla="*/ 22258 w 1364418"/>
              <a:gd name="connsiteY123" fmla="*/ 538948 h 6889521"/>
              <a:gd name="connsiteX124" fmla="*/ 26166 w 1364418"/>
              <a:gd name="connsiteY124" fmla="*/ 525163 h 6889521"/>
              <a:gd name="connsiteX125" fmla="*/ 52290 w 1364418"/>
              <a:gd name="connsiteY125" fmla="*/ 446567 h 6889521"/>
              <a:gd name="connsiteX126" fmla="*/ 51538 w 1364418"/>
              <a:gd name="connsiteY126" fmla="*/ 393828 h 6889521"/>
              <a:gd name="connsiteX127" fmla="*/ 51368 w 1364418"/>
              <a:gd name="connsiteY127" fmla="*/ 353137 h 6889521"/>
              <a:gd name="connsiteX128" fmla="*/ 55970 w 1364418"/>
              <a:gd name="connsiteY128" fmla="*/ 321428 h 6889521"/>
              <a:gd name="connsiteX129" fmla="*/ 57061 w 1364418"/>
              <a:gd name="connsiteY129" fmla="*/ 275771 h 6889521"/>
              <a:gd name="connsiteX130" fmla="*/ 74088 w 1364418"/>
              <a:gd name="connsiteY130" fmla="*/ 212860 h 6889521"/>
              <a:gd name="connsiteX131" fmla="*/ 65798 w 1364418"/>
              <a:gd name="connsiteY131" fmla="*/ 144983 h 6889521"/>
              <a:gd name="connsiteX132" fmla="*/ 78082 w 1364418"/>
              <a:gd name="connsiteY132" fmla="*/ 55288 h 6889521"/>
              <a:gd name="connsiteX133" fmla="*/ 37636 w 1364418"/>
              <a:gd name="connsiteY133" fmla="*/ 0 h 6889521"/>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81996 w 1364418"/>
              <a:gd name="connsiteY4" fmla="*/ 6792972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364418" h="6858000">
                <a:moveTo>
                  <a:pt x="37636" y="0"/>
                </a:moveTo>
                <a:lnTo>
                  <a:pt x="1364418" y="0"/>
                </a:lnTo>
                <a:lnTo>
                  <a:pt x="1364418" y="6858000"/>
                </a:lnTo>
                <a:lnTo>
                  <a:pt x="245974" y="6857735"/>
                </a:lnTo>
                <a:cubicBezTo>
                  <a:pt x="246649" y="6829312"/>
                  <a:pt x="258792" y="6817314"/>
                  <a:pt x="281996" y="6792972"/>
                </a:cubicBezTo>
                <a:cubicBezTo>
                  <a:pt x="288036" y="6763449"/>
                  <a:pt x="261498" y="6738121"/>
                  <a:pt x="264484" y="6716710"/>
                </a:cubicBezTo>
                <a:cubicBezTo>
                  <a:pt x="264597" y="6714739"/>
                  <a:pt x="280538" y="6641844"/>
                  <a:pt x="280651" y="6639873"/>
                </a:cubicBezTo>
                <a:cubicBezTo>
                  <a:pt x="296114" y="6596543"/>
                  <a:pt x="335196" y="6519339"/>
                  <a:pt x="339152" y="6471804"/>
                </a:cubicBezTo>
                <a:lnTo>
                  <a:pt x="334570" y="6389835"/>
                </a:lnTo>
                <a:cubicBezTo>
                  <a:pt x="334613" y="6357588"/>
                  <a:pt x="338883" y="6333072"/>
                  <a:pt x="317792" y="6324679"/>
                </a:cubicBezTo>
                <a:cubicBezTo>
                  <a:pt x="308402" y="6306381"/>
                  <a:pt x="279168" y="6293695"/>
                  <a:pt x="278227" y="6280046"/>
                </a:cubicBezTo>
                <a:cubicBezTo>
                  <a:pt x="281050" y="6269969"/>
                  <a:pt x="290039" y="6265765"/>
                  <a:pt x="288000" y="6252834"/>
                </a:cubicBezTo>
                <a:lnTo>
                  <a:pt x="265992" y="6202459"/>
                </a:lnTo>
                <a:cubicBezTo>
                  <a:pt x="264772" y="6196814"/>
                  <a:pt x="268092" y="6158095"/>
                  <a:pt x="264790" y="6153037"/>
                </a:cubicBezTo>
                <a:cubicBezTo>
                  <a:pt x="302335" y="6114354"/>
                  <a:pt x="260378" y="6128837"/>
                  <a:pt x="280205" y="6078132"/>
                </a:cubicBezTo>
                <a:cubicBezTo>
                  <a:pt x="283657" y="6049622"/>
                  <a:pt x="275724" y="6059673"/>
                  <a:pt x="267592" y="6028119"/>
                </a:cubicBezTo>
                <a:cubicBezTo>
                  <a:pt x="277113" y="5988572"/>
                  <a:pt x="234727" y="5976018"/>
                  <a:pt x="252821" y="5926735"/>
                </a:cubicBezTo>
                <a:cubicBezTo>
                  <a:pt x="290324" y="5823532"/>
                  <a:pt x="288016" y="5757776"/>
                  <a:pt x="302333" y="5712857"/>
                </a:cubicBezTo>
                <a:cubicBezTo>
                  <a:pt x="310258" y="5688518"/>
                  <a:pt x="328236" y="5675288"/>
                  <a:pt x="332131" y="5660491"/>
                </a:cubicBezTo>
                <a:cubicBezTo>
                  <a:pt x="345782" y="5622696"/>
                  <a:pt x="344964" y="5595787"/>
                  <a:pt x="341254" y="5563435"/>
                </a:cubicBezTo>
                <a:cubicBezTo>
                  <a:pt x="335745" y="5537661"/>
                  <a:pt x="359171" y="5479228"/>
                  <a:pt x="368130" y="5437125"/>
                </a:cubicBezTo>
                <a:cubicBezTo>
                  <a:pt x="379868" y="5399640"/>
                  <a:pt x="373836" y="5420657"/>
                  <a:pt x="381698" y="5396260"/>
                </a:cubicBezTo>
                <a:cubicBezTo>
                  <a:pt x="395995" y="5391935"/>
                  <a:pt x="389433" y="5350429"/>
                  <a:pt x="397679" y="5330009"/>
                </a:cubicBezTo>
                <a:cubicBezTo>
                  <a:pt x="405925" y="5309589"/>
                  <a:pt x="420210" y="5291626"/>
                  <a:pt x="431172" y="5273739"/>
                </a:cubicBezTo>
                <a:cubicBezTo>
                  <a:pt x="426568" y="5263245"/>
                  <a:pt x="432286" y="5253790"/>
                  <a:pt x="440771" y="5241779"/>
                </a:cubicBezTo>
                <a:lnTo>
                  <a:pt x="451997" y="5225268"/>
                </a:lnTo>
                <a:lnTo>
                  <a:pt x="453017" y="5217684"/>
                </a:lnTo>
                <a:cubicBezTo>
                  <a:pt x="455252" y="5208685"/>
                  <a:pt x="458044" y="5200600"/>
                  <a:pt x="460358" y="5193377"/>
                </a:cubicBezTo>
                <a:lnTo>
                  <a:pt x="463661" y="5179288"/>
                </a:lnTo>
                <a:lnTo>
                  <a:pt x="464645" y="5173621"/>
                </a:lnTo>
                <a:lnTo>
                  <a:pt x="460279" y="5159961"/>
                </a:lnTo>
                <a:lnTo>
                  <a:pt x="466956" y="5144295"/>
                </a:lnTo>
                <a:lnTo>
                  <a:pt x="463889" y="5125185"/>
                </a:lnTo>
                <a:cubicBezTo>
                  <a:pt x="466252" y="5124475"/>
                  <a:pt x="468554" y="5123363"/>
                  <a:pt x="470719" y="5121884"/>
                </a:cubicBezTo>
                <a:lnTo>
                  <a:pt x="477755" y="5067850"/>
                </a:lnTo>
                <a:lnTo>
                  <a:pt x="480486" y="5060861"/>
                </a:lnTo>
                <a:lnTo>
                  <a:pt x="477190" y="5034192"/>
                </a:lnTo>
                <a:cubicBezTo>
                  <a:pt x="476699" y="5019824"/>
                  <a:pt x="477403" y="5006180"/>
                  <a:pt x="478744" y="4993030"/>
                </a:cubicBezTo>
                <a:lnTo>
                  <a:pt x="485653" y="4946844"/>
                </a:lnTo>
                <a:lnTo>
                  <a:pt x="481509" y="4932692"/>
                </a:lnTo>
                <a:cubicBezTo>
                  <a:pt x="481214" y="4911802"/>
                  <a:pt x="495319" y="4880686"/>
                  <a:pt x="496912" y="4858827"/>
                </a:cubicBezTo>
                <a:lnTo>
                  <a:pt x="502815" y="4821170"/>
                </a:lnTo>
                <a:lnTo>
                  <a:pt x="507548" y="4780965"/>
                </a:lnTo>
                <a:lnTo>
                  <a:pt x="508841" y="4750867"/>
                </a:lnTo>
                <a:lnTo>
                  <a:pt x="506648" y="4690749"/>
                </a:lnTo>
                <a:cubicBezTo>
                  <a:pt x="512729" y="4654213"/>
                  <a:pt x="491337" y="4623546"/>
                  <a:pt x="502128" y="4584173"/>
                </a:cubicBezTo>
                <a:cubicBezTo>
                  <a:pt x="488693" y="4519562"/>
                  <a:pt x="492047" y="4501522"/>
                  <a:pt x="497211" y="4444346"/>
                </a:cubicBezTo>
                <a:cubicBezTo>
                  <a:pt x="511033" y="4454946"/>
                  <a:pt x="497584" y="4394050"/>
                  <a:pt x="493776" y="4375228"/>
                </a:cubicBezTo>
                <a:cubicBezTo>
                  <a:pt x="491426" y="4334791"/>
                  <a:pt x="480594" y="4270639"/>
                  <a:pt x="474429" y="4214165"/>
                </a:cubicBezTo>
                <a:cubicBezTo>
                  <a:pt x="465297" y="4170832"/>
                  <a:pt x="480280" y="4120324"/>
                  <a:pt x="478502" y="4090296"/>
                </a:cubicBezTo>
                <a:lnTo>
                  <a:pt x="463758" y="4033999"/>
                </a:lnTo>
                <a:lnTo>
                  <a:pt x="464907" y="4031933"/>
                </a:lnTo>
                <a:cubicBezTo>
                  <a:pt x="467040" y="4022997"/>
                  <a:pt x="465967" y="4017669"/>
                  <a:pt x="463483" y="4013953"/>
                </a:cubicBezTo>
                <a:lnTo>
                  <a:pt x="449778" y="3974753"/>
                </a:lnTo>
                <a:lnTo>
                  <a:pt x="451376" y="3969950"/>
                </a:lnTo>
                <a:lnTo>
                  <a:pt x="444798" y="3933779"/>
                </a:lnTo>
                <a:lnTo>
                  <a:pt x="446129" y="3933093"/>
                </a:lnTo>
                <a:cubicBezTo>
                  <a:pt x="448961" y="3930731"/>
                  <a:pt x="450769" y="3927433"/>
                  <a:pt x="450483" y="3922082"/>
                </a:cubicBezTo>
                <a:cubicBezTo>
                  <a:pt x="471740" y="3927556"/>
                  <a:pt x="458283" y="3917724"/>
                  <a:pt x="455561" y="3901461"/>
                </a:cubicBezTo>
                <a:cubicBezTo>
                  <a:pt x="460173" y="3883426"/>
                  <a:pt x="474485" y="3829756"/>
                  <a:pt x="478155" y="3813873"/>
                </a:cubicBezTo>
                <a:cubicBezTo>
                  <a:pt x="477963" y="3811302"/>
                  <a:pt x="477772" y="3808732"/>
                  <a:pt x="477580" y="3806161"/>
                </a:cubicBezTo>
                <a:lnTo>
                  <a:pt x="477887" y="3805957"/>
                </a:lnTo>
                <a:cubicBezTo>
                  <a:pt x="478443" y="3804175"/>
                  <a:pt x="478509" y="3801600"/>
                  <a:pt x="477914" y="3797724"/>
                </a:cubicBezTo>
                <a:lnTo>
                  <a:pt x="476529" y="3792098"/>
                </a:lnTo>
                <a:lnTo>
                  <a:pt x="475413" y="3777135"/>
                </a:lnTo>
                <a:lnTo>
                  <a:pt x="477146" y="3771656"/>
                </a:lnTo>
                <a:lnTo>
                  <a:pt x="480889" y="3769007"/>
                </a:lnTo>
                <a:lnTo>
                  <a:pt x="480355" y="3767709"/>
                </a:lnTo>
                <a:cubicBezTo>
                  <a:pt x="472854" y="3758603"/>
                  <a:pt x="462858" y="3757457"/>
                  <a:pt x="489051" y="3738082"/>
                </a:cubicBezTo>
                <a:cubicBezTo>
                  <a:pt x="476420" y="3716230"/>
                  <a:pt x="492614" y="3707883"/>
                  <a:pt x="496397" y="3673397"/>
                </a:cubicBezTo>
                <a:cubicBezTo>
                  <a:pt x="485059" y="3661788"/>
                  <a:pt x="488117" y="3649813"/>
                  <a:pt x="495693" y="3637109"/>
                </a:cubicBezTo>
                <a:cubicBezTo>
                  <a:pt x="488827" y="3605834"/>
                  <a:pt x="498565" y="3573837"/>
                  <a:pt x="499136" y="3536883"/>
                </a:cubicBezTo>
                <a:cubicBezTo>
                  <a:pt x="483096" y="3500539"/>
                  <a:pt x="506170" y="3475121"/>
                  <a:pt x="506674" y="3435652"/>
                </a:cubicBezTo>
                <a:cubicBezTo>
                  <a:pt x="508209" y="3397466"/>
                  <a:pt x="505139" y="3338624"/>
                  <a:pt x="508345" y="3307769"/>
                </a:cubicBezTo>
                <a:cubicBezTo>
                  <a:pt x="522826" y="3292381"/>
                  <a:pt x="493343" y="3256540"/>
                  <a:pt x="525908" y="3250522"/>
                </a:cubicBezTo>
                <a:cubicBezTo>
                  <a:pt x="519705" y="3235893"/>
                  <a:pt x="504475" y="3230937"/>
                  <a:pt x="526333" y="3229163"/>
                </a:cubicBezTo>
                <a:cubicBezTo>
                  <a:pt x="524884" y="3224149"/>
                  <a:pt x="525919" y="3220404"/>
                  <a:pt x="528156" y="3217217"/>
                </a:cubicBezTo>
                <a:lnTo>
                  <a:pt x="514991" y="3183755"/>
                </a:lnTo>
                <a:lnTo>
                  <a:pt x="515492" y="3178642"/>
                </a:lnTo>
                <a:lnTo>
                  <a:pt x="503092" y="3158586"/>
                </a:lnTo>
                <a:lnTo>
                  <a:pt x="488277" y="3129034"/>
                </a:lnTo>
                <a:lnTo>
                  <a:pt x="488942" y="3126682"/>
                </a:lnTo>
                <a:lnTo>
                  <a:pt x="479810" y="3114519"/>
                </a:lnTo>
                <a:cubicBezTo>
                  <a:pt x="476044" y="3110886"/>
                  <a:pt x="471657" y="3108020"/>
                  <a:pt x="466419" y="3106272"/>
                </a:cubicBezTo>
                <a:cubicBezTo>
                  <a:pt x="479357" y="3049949"/>
                  <a:pt x="446991" y="3011906"/>
                  <a:pt x="439149" y="2958185"/>
                </a:cubicBezTo>
                <a:cubicBezTo>
                  <a:pt x="423473" y="2895670"/>
                  <a:pt x="402616" y="2832884"/>
                  <a:pt x="381763" y="2762989"/>
                </a:cubicBezTo>
                <a:cubicBezTo>
                  <a:pt x="340504" y="2718141"/>
                  <a:pt x="357875" y="2611979"/>
                  <a:pt x="330681" y="2554718"/>
                </a:cubicBezTo>
                <a:cubicBezTo>
                  <a:pt x="354561" y="2510384"/>
                  <a:pt x="312857" y="2522616"/>
                  <a:pt x="310775" y="2485734"/>
                </a:cubicBezTo>
                <a:cubicBezTo>
                  <a:pt x="283880" y="2505125"/>
                  <a:pt x="334754" y="2437857"/>
                  <a:pt x="301498" y="2447068"/>
                </a:cubicBezTo>
                <a:cubicBezTo>
                  <a:pt x="302171" y="2440064"/>
                  <a:pt x="286502" y="2432988"/>
                  <a:pt x="288459" y="2425819"/>
                </a:cubicBezTo>
                <a:lnTo>
                  <a:pt x="294458" y="2402874"/>
                </a:lnTo>
                <a:lnTo>
                  <a:pt x="297070" y="2381443"/>
                </a:lnTo>
                <a:cubicBezTo>
                  <a:pt x="291389" y="2355877"/>
                  <a:pt x="281925" y="2295004"/>
                  <a:pt x="273399" y="2261920"/>
                </a:cubicBezTo>
                <a:cubicBezTo>
                  <a:pt x="264489" y="2250852"/>
                  <a:pt x="256407" y="2208397"/>
                  <a:pt x="263286" y="2195378"/>
                </a:cubicBezTo>
                <a:cubicBezTo>
                  <a:pt x="262597" y="2185499"/>
                  <a:pt x="238753" y="2164596"/>
                  <a:pt x="247503" y="2155135"/>
                </a:cubicBezTo>
                <a:cubicBezTo>
                  <a:pt x="257474" y="2141929"/>
                  <a:pt x="229406" y="2121310"/>
                  <a:pt x="244961" y="2118008"/>
                </a:cubicBezTo>
                <a:cubicBezTo>
                  <a:pt x="225493" y="2103116"/>
                  <a:pt x="245373" y="2072196"/>
                  <a:pt x="245954" y="2050531"/>
                </a:cubicBezTo>
                <a:cubicBezTo>
                  <a:pt x="228015" y="2040209"/>
                  <a:pt x="246924" y="2004931"/>
                  <a:pt x="237760" y="1963269"/>
                </a:cubicBezTo>
                <a:cubicBezTo>
                  <a:pt x="217314" y="1952304"/>
                  <a:pt x="249162" y="1930958"/>
                  <a:pt x="218938" y="1906352"/>
                </a:cubicBezTo>
                <a:cubicBezTo>
                  <a:pt x="211894" y="1889396"/>
                  <a:pt x="204207" y="1891128"/>
                  <a:pt x="195495" y="1861531"/>
                </a:cubicBezTo>
                <a:cubicBezTo>
                  <a:pt x="152756" y="1820122"/>
                  <a:pt x="167197" y="1775736"/>
                  <a:pt x="149294" y="1732919"/>
                </a:cubicBezTo>
                <a:cubicBezTo>
                  <a:pt x="132272" y="1683226"/>
                  <a:pt x="131129" y="1708347"/>
                  <a:pt x="121605" y="1663540"/>
                </a:cubicBezTo>
                <a:cubicBezTo>
                  <a:pt x="131383" y="1652207"/>
                  <a:pt x="129824" y="1627305"/>
                  <a:pt x="120731" y="1615777"/>
                </a:cubicBezTo>
                <a:cubicBezTo>
                  <a:pt x="113324" y="1591298"/>
                  <a:pt x="125561" y="1582061"/>
                  <a:pt x="101526" y="1563678"/>
                </a:cubicBezTo>
                <a:cubicBezTo>
                  <a:pt x="118336" y="1562186"/>
                  <a:pt x="95368" y="1514217"/>
                  <a:pt x="114606" y="1519474"/>
                </a:cubicBezTo>
                <a:cubicBezTo>
                  <a:pt x="124662" y="1497831"/>
                  <a:pt x="99126" y="1498809"/>
                  <a:pt x="107348" y="1477995"/>
                </a:cubicBezTo>
                <a:cubicBezTo>
                  <a:pt x="102372" y="1450946"/>
                  <a:pt x="98082" y="1395585"/>
                  <a:pt x="93433" y="1373769"/>
                </a:cubicBezTo>
                <a:lnTo>
                  <a:pt x="101740" y="1307086"/>
                </a:lnTo>
                <a:cubicBezTo>
                  <a:pt x="61518" y="1238798"/>
                  <a:pt x="128597" y="1302829"/>
                  <a:pt x="102928" y="1189033"/>
                </a:cubicBezTo>
                <a:cubicBezTo>
                  <a:pt x="96991" y="1183619"/>
                  <a:pt x="100433" y="1168361"/>
                  <a:pt x="107613" y="1168288"/>
                </a:cubicBezTo>
                <a:cubicBezTo>
                  <a:pt x="104521" y="1161401"/>
                  <a:pt x="88898" y="1146763"/>
                  <a:pt x="99895" y="1142577"/>
                </a:cubicBezTo>
                <a:cubicBezTo>
                  <a:pt x="98248" y="1123927"/>
                  <a:pt x="94639" y="1105753"/>
                  <a:pt x="89201" y="1088484"/>
                </a:cubicBezTo>
                <a:lnTo>
                  <a:pt x="77937" y="1016103"/>
                </a:lnTo>
                <a:cubicBezTo>
                  <a:pt x="78422" y="988163"/>
                  <a:pt x="78908" y="981994"/>
                  <a:pt x="79393" y="954054"/>
                </a:cubicBezTo>
                <a:cubicBezTo>
                  <a:pt x="74607" y="950500"/>
                  <a:pt x="84928" y="922140"/>
                  <a:pt x="90309" y="921368"/>
                </a:cubicBezTo>
                <a:cubicBezTo>
                  <a:pt x="87566" y="916400"/>
                  <a:pt x="66268" y="901306"/>
                  <a:pt x="74258" y="896999"/>
                </a:cubicBezTo>
                <a:cubicBezTo>
                  <a:pt x="69492" y="868759"/>
                  <a:pt x="58957" y="842759"/>
                  <a:pt x="43666" y="821517"/>
                </a:cubicBezTo>
                <a:cubicBezTo>
                  <a:pt x="35059" y="797243"/>
                  <a:pt x="27646" y="764612"/>
                  <a:pt x="22616" y="751353"/>
                </a:cubicBezTo>
                <a:cubicBezTo>
                  <a:pt x="22469" y="741312"/>
                  <a:pt x="22321" y="731271"/>
                  <a:pt x="22174" y="721230"/>
                </a:cubicBezTo>
                <a:lnTo>
                  <a:pt x="7845" y="681659"/>
                </a:lnTo>
                <a:cubicBezTo>
                  <a:pt x="-21513" y="678654"/>
                  <a:pt x="41748" y="630810"/>
                  <a:pt x="31306" y="619315"/>
                </a:cubicBezTo>
                <a:cubicBezTo>
                  <a:pt x="37997" y="611016"/>
                  <a:pt x="17724" y="592108"/>
                  <a:pt x="15184" y="585934"/>
                </a:cubicBezTo>
                <a:cubicBezTo>
                  <a:pt x="14724" y="571597"/>
                  <a:pt x="22718" y="553285"/>
                  <a:pt x="22258" y="538948"/>
                </a:cubicBezTo>
                <a:cubicBezTo>
                  <a:pt x="22152" y="531703"/>
                  <a:pt x="26272" y="532408"/>
                  <a:pt x="26166" y="525163"/>
                </a:cubicBezTo>
                <a:cubicBezTo>
                  <a:pt x="28507" y="511668"/>
                  <a:pt x="56166" y="464433"/>
                  <a:pt x="52290" y="446567"/>
                </a:cubicBezTo>
                <a:cubicBezTo>
                  <a:pt x="47300" y="425186"/>
                  <a:pt x="52062" y="408582"/>
                  <a:pt x="51538" y="393828"/>
                </a:cubicBezTo>
                <a:cubicBezTo>
                  <a:pt x="51481" y="380264"/>
                  <a:pt x="51425" y="366701"/>
                  <a:pt x="51368" y="353137"/>
                </a:cubicBezTo>
                <a:cubicBezTo>
                  <a:pt x="50053" y="345863"/>
                  <a:pt x="61696" y="333814"/>
                  <a:pt x="55970" y="321428"/>
                </a:cubicBezTo>
                <a:cubicBezTo>
                  <a:pt x="56334" y="306209"/>
                  <a:pt x="56697" y="290990"/>
                  <a:pt x="57061" y="275771"/>
                </a:cubicBezTo>
                <a:cubicBezTo>
                  <a:pt x="46146" y="254441"/>
                  <a:pt x="87623" y="243671"/>
                  <a:pt x="74088" y="212860"/>
                </a:cubicBezTo>
                <a:cubicBezTo>
                  <a:pt x="92367" y="188146"/>
                  <a:pt x="68261" y="179672"/>
                  <a:pt x="65798" y="144983"/>
                </a:cubicBezTo>
                <a:cubicBezTo>
                  <a:pt x="52661" y="119338"/>
                  <a:pt x="79134" y="90517"/>
                  <a:pt x="78082" y="55288"/>
                </a:cubicBezTo>
                <a:lnTo>
                  <a:pt x="37636"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864666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E70CDD-8D79-47CE-9676-6415611C3AB2}"/>
              </a:ext>
            </a:extLst>
          </p:cNvPr>
          <p:cNvSpPr>
            <a:spLocks noGrp="1"/>
          </p:cNvSpPr>
          <p:nvPr>
            <p:ph idx="1"/>
          </p:nvPr>
        </p:nvSpPr>
        <p:spPr>
          <a:xfrm>
            <a:off x="838200" y="1929384"/>
            <a:ext cx="10515600" cy="4251960"/>
          </a:xfrm>
        </p:spPr>
        <p:txBody>
          <a:bodyPr>
            <a:normAutofit/>
          </a:bodyPr>
          <a:lstStyle/>
          <a:p>
            <a:r>
              <a:rPr lang="en-US" sz="2200" b="0" i="0">
                <a:effectLst/>
                <a:latin typeface="Georgia" panose="02040502050405020303" pitchFamily="18" charset="0"/>
              </a:rPr>
              <a:t>Zygote: The zygote swims for some time and encysts on the surface of the host epidermis and pene­trates the host cell by a process similar to zoospore penetration. It induces uncontrolled cell division in the adjoining cells. </a:t>
            </a:r>
            <a:r>
              <a:rPr lang="en-US" sz="2200" b="0" i="0">
                <a:effectLst/>
                <a:latin typeface="Droid Sans"/>
              </a:rPr>
              <a:t>Consequently, the infected cell is soon buried deep in the host tissue.</a:t>
            </a:r>
            <a:endParaRPr lang="en-IN" sz="2200" b="0" i="0">
              <a:effectLst/>
              <a:latin typeface="Droid Sans"/>
            </a:endParaRPr>
          </a:p>
          <a:p>
            <a:pPr marL="0" indent="0">
              <a:buNone/>
            </a:pPr>
            <a:r>
              <a:rPr lang="en-IN" sz="2200">
                <a:highlight>
                  <a:srgbClr val="00FF00"/>
                </a:highlight>
                <a:latin typeface="Droid Sans"/>
              </a:rPr>
              <a:t>Planogamete + planogamete = zygote </a:t>
            </a:r>
            <a:r>
              <a:rPr lang="en-IN" sz="2200">
                <a:highlight>
                  <a:srgbClr val="00FF00"/>
                </a:highlight>
                <a:latin typeface="Droid Sans"/>
                <a:cs typeface="Calibri" panose="020F0502020204030204" pitchFamily="34" charset="0"/>
              </a:rPr>
              <a:t>→ encyst </a:t>
            </a:r>
            <a:r>
              <a:rPr lang="en-IN" sz="2200">
                <a:highlight>
                  <a:srgbClr val="00FF00"/>
                </a:highlight>
                <a:latin typeface="Calibri" panose="020F0502020204030204" pitchFamily="34" charset="0"/>
                <a:cs typeface="Calibri" panose="020F0502020204030204" pitchFamily="34" charset="0"/>
              </a:rPr>
              <a:t>→ penetrate host tissue→ induces cell divisions →hyperplasia.</a:t>
            </a:r>
            <a:endParaRPr lang="en-US" sz="2200" b="0" i="0">
              <a:effectLst/>
              <a:highlight>
                <a:srgbClr val="00FF00"/>
              </a:highlight>
              <a:latin typeface="Droid Sans"/>
            </a:endParaRPr>
          </a:p>
        </p:txBody>
      </p:sp>
    </p:spTree>
    <p:extLst>
      <p:ext uri="{BB962C8B-B14F-4D97-AF65-F5344CB8AC3E}">
        <p14:creationId xmlns:p14="http://schemas.microsoft.com/office/powerpoint/2010/main" val="283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CAFDB3F-73A1-4DB0-A07E-4598E7F4AF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1838" y="643467"/>
            <a:ext cx="3788324"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208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58E0A-34A5-4418-A236-3502E6A46EA1}"/>
              </a:ext>
            </a:extLst>
          </p:cNvPr>
          <p:cNvSpPr>
            <a:spLocks noGrp="1"/>
          </p:cNvSpPr>
          <p:nvPr>
            <p:ph idx="1"/>
          </p:nvPr>
        </p:nvSpPr>
        <p:spPr>
          <a:xfrm>
            <a:off x="838200" y="1147864"/>
            <a:ext cx="10515600" cy="5029099"/>
          </a:xfrm>
        </p:spPr>
        <p:txBody>
          <a:bodyPr>
            <a:normAutofit fontScale="92500" lnSpcReduction="10000"/>
          </a:bodyPr>
          <a:lstStyle/>
          <a:p>
            <a:pPr algn="just" fontAlgn="base"/>
            <a:r>
              <a:rPr lang="en-US" b="1" i="0">
                <a:solidFill>
                  <a:srgbClr val="002060"/>
                </a:solidFill>
                <a:effectLst/>
                <a:latin typeface="Droid Sans"/>
              </a:rPr>
              <a:t>Resting Sporangium: </a:t>
            </a:r>
            <a:r>
              <a:rPr lang="en-US" b="0">
                <a:solidFill>
                  <a:srgbClr val="002060"/>
                </a:solidFill>
                <a:effectLst/>
                <a:latin typeface="Georgia" panose="02040502050405020303" pitchFamily="18" charset="0"/>
              </a:rPr>
              <a:t>The diploid fungus grows, develops a thick, two layered wall and transforms into a resting sporangium. </a:t>
            </a:r>
          </a:p>
          <a:p>
            <a:pPr algn="just" fontAlgn="base"/>
            <a:r>
              <a:rPr lang="en-US" b="0">
                <a:solidFill>
                  <a:srgbClr val="002060"/>
                </a:solidFill>
                <a:effectLst/>
                <a:latin typeface="Georgia" panose="02040502050405020303" pitchFamily="18" charset="0"/>
              </a:rPr>
              <a:t>The resting sporangia are released into the soil after decaying the host tissue and are capa­ble to germinate within about two months.</a:t>
            </a:r>
          </a:p>
          <a:p>
            <a:pPr algn="just" fontAlgn="base"/>
            <a:r>
              <a:rPr lang="en-US" b="1" i="0">
                <a:solidFill>
                  <a:srgbClr val="002060"/>
                </a:solidFill>
                <a:effectLst/>
                <a:latin typeface="Droid Sans"/>
              </a:rPr>
              <a:t>Germination of resting Sporangium:</a:t>
            </a:r>
            <a:r>
              <a:rPr lang="en-US" b="0" i="0">
                <a:solidFill>
                  <a:srgbClr val="002060"/>
                </a:solidFill>
                <a:effectLst/>
                <a:latin typeface="Droid Sans"/>
              </a:rPr>
              <a:t> </a:t>
            </a:r>
            <a:r>
              <a:rPr lang="en-US" b="0">
                <a:solidFill>
                  <a:srgbClr val="002060"/>
                </a:solidFill>
                <a:effectLst/>
                <a:latin typeface="Georgia" panose="02040502050405020303" pitchFamily="18" charset="0"/>
              </a:rPr>
              <a:t>With the onset of favorable condition i.e., in spring season, the resting sporangium becomes active and its nucleus undergoes meiotic division followed by ordinary mitotic division </a:t>
            </a:r>
            <a:r>
              <a:rPr lang="en-US">
                <a:solidFill>
                  <a:srgbClr val="002060"/>
                </a:solidFill>
                <a:latin typeface="Georgia" panose="02040502050405020303" pitchFamily="18" charset="0"/>
              </a:rPr>
              <a:t>resulting formation of a number of daughter nuclei</a:t>
            </a:r>
            <a:r>
              <a:rPr lang="en-US" b="0">
                <a:solidFill>
                  <a:srgbClr val="002060"/>
                </a:solidFill>
                <a:effectLst/>
                <a:latin typeface="Georgia" panose="02040502050405020303" pitchFamily="18" charset="0"/>
              </a:rPr>
              <a:t>. The protoplast, along with a single nucleus, divides into many uni­nucleate segments.</a:t>
            </a:r>
          </a:p>
          <a:p>
            <a:pPr algn="just"/>
            <a:r>
              <a:rPr lang="en-US" b="0" i="0">
                <a:solidFill>
                  <a:srgbClr val="002060"/>
                </a:solidFill>
                <a:effectLst/>
                <a:latin typeface="Georgia" panose="02040502050405020303" pitchFamily="18" charset="0"/>
              </a:rPr>
              <a:t>After absorbing water, the wall of resting sporangium bursts open  and releases the zoospores. The zoospores are like the asexual zoospores, which on coming in contact with a suitable host cause infection and repeat the cycle again.</a:t>
            </a:r>
            <a:endParaRPr lang="en-IN" dirty="0">
              <a:solidFill>
                <a:srgbClr val="002060"/>
              </a:solidFill>
            </a:endParaRPr>
          </a:p>
        </p:txBody>
      </p:sp>
    </p:spTree>
    <p:extLst>
      <p:ext uri="{BB962C8B-B14F-4D97-AF65-F5344CB8AC3E}">
        <p14:creationId xmlns:p14="http://schemas.microsoft.com/office/powerpoint/2010/main" val="3298435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E0EC75B1-51D1-467B-A008-4FD3EE5E39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163" y="643467"/>
            <a:ext cx="3913673"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4166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TotalTime>
  <Words>732</Words>
  <Application>Microsoft Office PowerPoint</Application>
  <PresentationFormat>Widescreen</PresentationFormat>
  <Paragraphs>32</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Black</vt:lpstr>
      <vt:lpstr>Calibri</vt:lpstr>
      <vt:lpstr>Calibri Light</vt:lpstr>
      <vt:lpstr>Droid Sans</vt:lpstr>
      <vt:lpstr>Georgia</vt:lpstr>
      <vt:lpstr>Helvetica</vt:lpstr>
      <vt:lpstr>Office Theme</vt:lpstr>
      <vt:lpstr>Synchytrium </vt:lpstr>
      <vt:lpstr>PowerPoint Presentation</vt:lpstr>
      <vt:lpstr>PowerPoint Presentation</vt:lpstr>
      <vt:lpstr>Symptoms of Black Wart Disease of Potato  </vt:lpstr>
      <vt:lpstr>Asexual reproduction</vt:lpstr>
      <vt:lpstr>PowerPoint Presentation</vt:lpstr>
      <vt:lpstr>PowerPoint Presentation</vt:lpstr>
      <vt:lpstr>PowerPoint Presentation</vt:lpstr>
      <vt:lpstr>Sexual reproduction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Synchytrium  black wart disease</dc:title>
  <dc:creator>Pinaki Rabha</dc:creator>
  <cp:lastModifiedBy>Pinaki Rabha</cp:lastModifiedBy>
  <cp:revision>34</cp:revision>
  <dcterms:created xsi:type="dcterms:W3CDTF">2021-07-17T09:19:26Z</dcterms:created>
  <dcterms:modified xsi:type="dcterms:W3CDTF">2021-07-24T06:37:13Z</dcterms:modified>
</cp:coreProperties>
</file>